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4"/>
  </p:notesMasterIdLst>
  <p:handoutMasterIdLst>
    <p:handoutMasterId r:id="rId5"/>
  </p:handoutMasterIdLst>
  <p:sldIdLst>
    <p:sldId id="258" r:id="rId2"/>
    <p:sldId id="259" r:id="rId3"/>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E"/>
    <a:srgbClr val="CA0A35"/>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p:restoredTop sz="96327"/>
  </p:normalViewPr>
  <p:slideViewPr>
    <p:cSldViewPr snapToGrid="0" snapToObjects="1">
      <p:cViewPr varScale="1">
        <p:scale>
          <a:sx n="25" d="100"/>
          <a:sy n="25" d="100"/>
        </p:scale>
        <p:origin x="42" y="114"/>
      </p:cViewPr>
      <p:guideLst/>
    </p:cSldViewPr>
  </p:slideViewPr>
  <p:notesTextViewPr>
    <p:cViewPr>
      <p:scale>
        <a:sx n="1" d="1"/>
        <a:sy n="1" d="1"/>
      </p:scale>
      <p:origin x="0" y="0"/>
    </p:cViewPr>
  </p:notesTextViewPr>
  <p:notesViewPr>
    <p:cSldViewPr snapToGrid="0" snapToObjects="1">
      <p:cViewPr varScale="1">
        <p:scale>
          <a:sx n="97" d="100"/>
          <a:sy n="97" d="100"/>
        </p:scale>
        <p:origin x="284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A4DD41-FE47-B04E-8C03-F87C91B32E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AC826E6-1994-D740-B53B-C10C9138B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525105-C34C-9B4E-A81B-EC4DA0182F6E}" type="datetimeFigureOut">
              <a:rPr lang="en-GB" smtClean="0"/>
              <a:t>12/08/2020</a:t>
            </a:fld>
            <a:endParaRPr lang="en-GB"/>
          </a:p>
        </p:txBody>
      </p:sp>
      <p:sp>
        <p:nvSpPr>
          <p:cNvPr id="4" name="Footer Placeholder 3">
            <a:extLst>
              <a:ext uri="{FF2B5EF4-FFF2-40B4-BE49-F238E27FC236}">
                <a16:creationId xmlns:a16="http://schemas.microsoft.com/office/drawing/2014/main" id="{BC4D5D2B-219F-2F46-929E-0A958669E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9B347C-B53E-C848-B17C-D0995110B9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94ADFA-C30E-EA41-8EFC-319CF398773D}" type="slidenum">
              <a:rPr lang="en-GB" smtClean="0"/>
              <a:t>‹#›</a:t>
            </a:fld>
            <a:endParaRPr lang="en-GB"/>
          </a:p>
        </p:txBody>
      </p:sp>
    </p:spTree>
    <p:extLst>
      <p:ext uri="{BB962C8B-B14F-4D97-AF65-F5344CB8AC3E}">
        <p14:creationId xmlns:p14="http://schemas.microsoft.com/office/powerpoint/2010/main" val="25866195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CF201-D0A8-2044-9454-BE6F0489764E}" type="datetimeFigureOut">
              <a:rPr lang="en-GB" smtClean="0"/>
              <a:t>12/08/2020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E72E5-3AAF-6A48-A479-3DC6762051B9}" type="slidenum">
              <a:rPr lang="en-GB" smtClean="0"/>
              <a:t>‹#›</a:t>
            </a:fld>
            <a:endParaRPr lang="en-GB"/>
          </a:p>
        </p:txBody>
      </p:sp>
    </p:spTree>
    <p:extLst>
      <p:ext uri="{BB962C8B-B14F-4D97-AF65-F5344CB8AC3E}">
        <p14:creationId xmlns:p14="http://schemas.microsoft.com/office/powerpoint/2010/main" val="12199641"/>
      </p:ext>
    </p:extLst>
  </p:cSld>
  <p:clrMap bg1="lt1" tx1="dk1" bg2="lt2" tx2="dk2" accent1="accent1" accent2="accent2" accent3="accent3" accent4="accent4" accent5="accent5" accent6="accent6" hlink="hlink" folHlink="folHlink"/>
  <p:hf sldNum="0" hdr="0" ftr="0" dt="0"/>
  <p:notesStyle>
    <a:lvl1pPr marL="0" algn="l" defTabSz="4099438" rtl="0" eaLnBrk="1" latinLnBrk="0" hangingPunct="1">
      <a:defRPr sz="5380" kern="1200">
        <a:solidFill>
          <a:schemeClr val="tx1"/>
        </a:solidFill>
        <a:latin typeface="+mn-lt"/>
        <a:ea typeface="+mn-ea"/>
        <a:cs typeface="+mn-cs"/>
      </a:defRPr>
    </a:lvl1pPr>
    <a:lvl2pPr marL="2049719" algn="l" defTabSz="4099438" rtl="0" eaLnBrk="1" latinLnBrk="0" hangingPunct="1">
      <a:defRPr sz="5380" kern="1200">
        <a:solidFill>
          <a:schemeClr val="tx1"/>
        </a:solidFill>
        <a:latin typeface="+mn-lt"/>
        <a:ea typeface="+mn-ea"/>
        <a:cs typeface="+mn-cs"/>
      </a:defRPr>
    </a:lvl2pPr>
    <a:lvl3pPr marL="4099438" algn="l" defTabSz="4099438" rtl="0" eaLnBrk="1" latinLnBrk="0" hangingPunct="1">
      <a:defRPr sz="5380" kern="1200">
        <a:solidFill>
          <a:schemeClr val="tx1"/>
        </a:solidFill>
        <a:latin typeface="+mn-lt"/>
        <a:ea typeface="+mn-ea"/>
        <a:cs typeface="+mn-cs"/>
      </a:defRPr>
    </a:lvl3pPr>
    <a:lvl4pPr marL="6149157" algn="l" defTabSz="4099438" rtl="0" eaLnBrk="1" latinLnBrk="0" hangingPunct="1">
      <a:defRPr sz="5380" kern="1200">
        <a:solidFill>
          <a:schemeClr val="tx1"/>
        </a:solidFill>
        <a:latin typeface="+mn-lt"/>
        <a:ea typeface="+mn-ea"/>
        <a:cs typeface="+mn-cs"/>
      </a:defRPr>
    </a:lvl4pPr>
    <a:lvl5pPr marL="8198876" algn="l" defTabSz="4099438" rtl="0" eaLnBrk="1" latinLnBrk="0" hangingPunct="1">
      <a:defRPr sz="5380" kern="1200">
        <a:solidFill>
          <a:schemeClr val="tx1"/>
        </a:solidFill>
        <a:latin typeface="+mn-lt"/>
        <a:ea typeface="+mn-ea"/>
        <a:cs typeface="+mn-cs"/>
      </a:defRPr>
    </a:lvl5pPr>
    <a:lvl6pPr marL="10248595" algn="l" defTabSz="4099438" rtl="0" eaLnBrk="1" latinLnBrk="0" hangingPunct="1">
      <a:defRPr sz="5380" kern="1200">
        <a:solidFill>
          <a:schemeClr val="tx1"/>
        </a:solidFill>
        <a:latin typeface="+mn-lt"/>
        <a:ea typeface="+mn-ea"/>
        <a:cs typeface="+mn-cs"/>
      </a:defRPr>
    </a:lvl6pPr>
    <a:lvl7pPr marL="12298314" algn="l" defTabSz="4099438" rtl="0" eaLnBrk="1" latinLnBrk="0" hangingPunct="1">
      <a:defRPr sz="5380" kern="1200">
        <a:solidFill>
          <a:schemeClr val="tx1"/>
        </a:solidFill>
        <a:latin typeface="+mn-lt"/>
        <a:ea typeface="+mn-ea"/>
        <a:cs typeface="+mn-cs"/>
      </a:defRPr>
    </a:lvl7pPr>
    <a:lvl8pPr marL="14348033" algn="l" defTabSz="4099438" rtl="0" eaLnBrk="1" latinLnBrk="0" hangingPunct="1">
      <a:defRPr sz="5380" kern="1200">
        <a:solidFill>
          <a:schemeClr val="tx1"/>
        </a:solidFill>
        <a:latin typeface="+mn-lt"/>
        <a:ea typeface="+mn-ea"/>
        <a:cs typeface="+mn-cs"/>
      </a:defRPr>
    </a:lvl8pPr>
    <a:lvl9pPr marL="16397752" algn="l" defTabSz="4099438" rtl="0" eaLnBrk="1" latinLnBrk="0" hangingPunct="1">
      <a:defRPr sz="53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50690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00781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9068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9" name="Text Placeholder 16">
            <a:extLst>
              <a:ext uri="{FF2B5EF4-FFF2-40B4-BE49-F238E27FC236}">
                <a16:creationId xmlns:a16="http://schemas.microsoft.com/office/drawing/2014/main" id="{ED8736F1-D328-C24E-9390-E18D29C17D23}"/>
              </a:ext>
            </a:extLst>
          </p:cNvPr>
          <p:cNvSpPr>
            <a:spLocks noGrp="1"/>
          </p:cNvSpPr>
          <p:nvPr>
            <p:ph type="body" sz="quarter" idx="10"/>
          </p:nvPr>
        </p:nvSpPr>
        <p:spPr>
          <a:xfrm>
            <a:off x="2180493" y="7954032"/>
            <a:ext cx="14067693" cy="16800091"/>
          </a:xfrm>
          <a:prstGeom prst="rect">
            <a:avLst/>
          </a:prstGeom>
        </p:spPr>
        <p:txBody>
          <a:bodyPr/>
          <a:lstStyle>
            <a:lvl1pPr algn="just">
              <a:defRPr sz="3032">
                <a:solidFill>
                  <a:schemeClr val="accent3">
                    <a:lumMod val="50000"/>
                  </a:schemeClr>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2pPr>
            <a:lvl3pPr marL="606384" indent="-303192" algn="just">
              <a:defRPr>
                <a:solidFill>
                  <a:schemeClr val="accent3">
                    <a:lumMod val="50000"/>
                  </a:schemeClr>
                </a:solidFill>
              </a:defRPr>
            </a:lvl3pPr>
            <a:lvl4pPr marL="1212768" indent="-303192" algn="just">
              <a:defRPr>
                <a:solidFill>
                  <a:schemeClr val="accent3">
                    <a:lumMod val="50000"/>
                  </a:schemeClr>
                </a:solidFill>
              </a:defRPr>
            </a:lvl4pPr>
            <a:lvl5pPr marL="1819152" indent="-303192" algn="just">
              <a:defRPr>
                <a:solidFill>
                  <a:schemeClr val="accent3">
                    <a:lumMod val="50000"/>
                  </a:schemeClr>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6">
            <a:extLst>
              <a:ext uri="{FF2B5EF4-FFF2-40B4-BE49-F238E27FC236}">
                <a16:creationId xmlns:a16="http://schemas.microsoft.com/office/drawing/2014/main" id="{DD90242F-BC4D-6C47-964A-DEB1813E18CF}"/>
              </a:ext>
            </a:extLst>
          </p:cNvPr>
          <p:cNvSpPr>
            <a:spLocks noGrp="1"/>
          </p:cNvSpPr>
          <p:nvPr>
            <p:ph type="body" sz="quarter" idx="11"/>
          </p:nvPr>
        </p:nvSpPr>
        <p:spPr>
          <a:xfrm>
            <a:off x="2180493" y="5088043"/>
            <a:ext cx="14067692" cy="2035339"/>
          </a:xfrm>
          <a:prstGeom prst="rect">
            <a:avLst/>
          </a:prstGeom>
        </p:spPr>
        <p:txBody>
          <a:bodyPr anchor="ctr"/>
          <a:lstStyle>
            <a:lvl1pPr algn="ctr">
              <a:defRPr sz="5053" b="1" i="0">
                <a:solidFill>
                  <a:schemeClr val="bg1"/>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21" name="Text Placeholder 38">
            <a:extLst>
              <a:ext uri="{FF2B5EF4-FFF2-40B4-BE49-F238E27FC236}">
                <a16:creationId xmlns:a16="http://schemas.microsoft.com/office/drawing/2014/main" id="{CB168DE2-49F5-BB45-B27D-2C1EDDB74753}"/>
              </a:ext>
            </a:extLst>
          </p:cNvPr>
          <p:cNvSpPr>
            <a:spLocks noGrp="1"/>
          </p:cNvSpPr>
          <p:nvPr>
            <p:ph type="body" sz="quarter" idx="19" hasCustomPrompt="1"/>
          </p:nvPr>
        </p:nvSpPr>
        <p:spPr>
          <a:xfrm>
            <a:off x="808759" y="689213"/>
            <a:ext cx="20433456" cy="2462686"/>
          </a:xfrm>
          <a:prstGeom prst="rect">
            <a:avLst/>
          </a:prstGeom>
        </p:spPr>
        <p:txBody>
          <a:bodyPr anchor="ctr"/>
          <a:lstStyle>
            <a:lvl1pPr algn="ctr">
              <a:defRPr sz="6738" b="1" i="0">
                <a:solidFill>
                  <a:srgbClr val="CA0A35"/>
                </a:solidFill>
                <a:latin typeface="Avenir Medium" panose="02000503020000020003" pitchFamily="2" charset="0"/>
              </a:defRPr>
            </a:lvl1pPr>
          </a:lstStyle>
          <a:p>
            <a:pPr lvl="0"/>
            <a:r>
              <a:rPr lang="en-GB" dirty="0"/>
              <a:t>Title of the Research Study</a:t>
            </a:r>
          </a:p>
        </p:txBody>
      </p:sp>
      <p:sp>
        <p:nvSpPr>
          <p:cNvPr id="22" name="Picture Placeholder 49">
            <a:extLst>
              <a:ext uri="{FF2B5EF4-FFF2-40B4-BE49-F238E27FC236}">
                <a16:creationId xmlns:a16="http://schemas.microsoft.com/office/drawing/2014/main" id="{4418141B-4301-0240-A2B3-4B830727549F}"/>
              </a:ext>
            </a:extLst>
          </p:cNvPr>
          <p:cNvSpPr>
            <a:spLocks noGrp="1" noChangeAspect="1"/>
          </p:cNvSpPr>
          <p:nvPr>
            <p:ph type="pic" sz="quarter" idx="25" hasCustomPrompt="1"/>
          </p:nvPr>
        </p:nvSpPr>
        <p:spPr>
          <a:xfrm>
            <a:off x="48468167" y="26591961"/>
            <a:ext cx="1980000" cy="1667601"/>
          </a:xfrm>
          <a:prstGeom prst="rect">
            <a:avLst/>
          </a:prstGeom>
        </p:spPr>
        <p:txBody>
          <a:bodyPr/>
          <a:lstStyle>
            <a:lvl1pPr>
              <a:defRPr sz="2948">
                <a:solidFill>
                  <a:schemeClr val="bg1"/>
                </a:solidFill>
              </a:defRPr>
            </a:lvl1pPr>
          </a:lstStyle>
          <a:p>
            <a:r>
              <a:rPr lang="en-GB" dirty="0"/>
              <a:t>QR code</a:t>
            </a:r>
          </a:p>
        </p:txBody>
      </p:sp>
      <p:sp>
        <p:nvSpPr>
          <p:cNvPr id="24" name="Text Placeholder 16">
            <a:extLst>
              <a:ext uri="{FF2B5EF4-FFF2-40B4-BE49-F238E27FC236}">
                <a16:creationId xmlns:a16="http://schemas.microsoft.com/office/drawing/2014/main" id="{3DF4FC96-964F-E54A-A7EB-171BB9CDB373}"/>
              </a:ext>
            </a:extLst>
          </p:cNvPr>
          <p:cNvSpPr>
            <a:spLocks noGrp="1"/>
          </p:cNvSpPr>
          <p:nvPr>
            <p:ph type="body" sz="quarter" idx="26"/>
          </p:nvPr>
        </p:nvSpPr>
        <p:spPr>
          <a:xfrm>
            <a:off x="18569354" y="7954032"/>
            <a:ext cx="14067693" cy="16800091"/>
          </a:xfrm>
          <a:prstGeom prst="rect">
            <a:avLst/>
          </a:prstGeom>
        </p:spPr>
        <p:txBody>
          <a:bodyPr/>
          <a:lstStyle>
            <a:lvl1pPr algn="just">
              <a:defRPr sz="3032">
                <a:solidFill>
                  <a:schemeClr val="accent3">
                    <a:lumMod val="50000"/>
                  </a:schemeClr>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2pPr>
            <a:lvl3pPr marL="606384" indent="-303192" algn="just">
              <a:defRPr>
                <a:solidFill>
                  <a:schemeClr val="accent3">
                    <a:lumMod val="50000"/>
                  </a:schemeClr>
                </a:solidFill>
              </a:defRPr>
            </a:lvl3pPr>
            <a:lvl4pPr marL="1212768" indent="-303192" algn="just">
              <a:defRPr>
                <a:solidFill>
                  <a:schemeClr val="accent3">
                    <a:lumMod val="50000"/>
                  </a:schemeClr>
                </a:solidFill>
              </a:defRPr>
            </a:lvl4pPr>
            <a:lvl5pPr marL="1819152" indent="-303192" algn="just">
              <a:defRPr>
                <a:solidFill>
                  <a:schemeClr val="accent3">
                    <a:lumMod val="50000"/>
                  </a:schemeClr>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16">
            <a:extLst>
              <a:ext uri="{FF2B5EF4-FFF2-40B4-BE49-F238E27FC236}">
                <a16:creationId xmlns:a16="http://schemas.microsoft.com/office/drawing/2014/main" id="{B8023D13-2313-A444-9542-E848DC6F0EC7}"/>
              </a:ext>
            </a:extLst>
          </p:cNvPr>
          <p:cNvSpPr>
            <a:spLocks noGrp="1"/>
          </p:cNvSpPr>
          <p:nvPr>
            <p:ph type="body" sz="quarter" idx="27"/>
          </p:nvPr>
        </p:nvSpPr>
        <p:spPr>
          <a:xfrm>
            <a:off x="18569354" y="5060844"/>
            <a:ext cx="14067692" cy="2035339"/>
          </a:xfrm>
          <a:prstGeom prst="rect">
            <a:avLst/>
          </a:prstGeom>
        </p:spPr>
        <p:txBody>
          <a:bodyPr anchor="ctr"/>
          <a:lstStyle>
            <a:lvl1pPr algn="ctr">
              <a:defRPr sz="5053" b="1" i="0">
                <a:solidFill>
                  <a:schemeClr val="bg1"/>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26" name="Text Placeholder 16">
            <a:extLst>
              <a:ext uri="{FF2B5EF4-FFF2-40B4-BE49-F238E27FC236}">
                <a16:creationId xmlns:a16="http://schemas.microsoft.com/office/drawing/2014/main" id="{B5B75DC2-4A61-B944-B627-2EDC08A39DF3}"/>
              </a:ext>
            </a:extLst>
          </p:cNvPr>
          <p:cNvSpPr>
            <a:spLocks noGrp="1"/>
          </p:cNvSpPr>
          <p:nvPr>
            <p:ph type="body" sz="quarter" idx="29"/>
          </p:nvPr>
        </p:nvSpPr>
        <p:spPr>
          <a:xfrm>
            <a:off x="34931839" y="8008300"/>
            <a:ext cx="14067691" cy="16800091"/>
          </a:xfrm>
          <a:prstGeom prst="rect">
            <a:avLst/>
          </a:prstGeom>
        </p:spPr>
        <p:txBody>
          <a:bodyPr/>
          <a:lstStyle>
            <a:lvl1pPr algn="just">
              <a:defRPr sz="3032">
                <a:solidFill>
                  <a:schemeClr val="accent3">
                    <a:lumMod val="50000"/>
                  </a:schemeClr>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2pPr>
            <a:lvl3pPr marL="606384" indent="-303192" algn="just">
              <a:defRPr>
                <a:solidFill>
                  <a:schemeClr val="accent3">
                    <a:lumMod val="50000"/>
                  </a:schemeClr>
                </a:solidFill>
              </a:defRPr>
            </a:lvl3pPr>
            <a:lvl4pPr marL="1212768" indent="-303192" algn="just">
              <a:defRPr>
                <a:solidFill>
                  <a:schemeClr val="accent3">
                    <a:lumMod val="50000"/>
                  </a:schemeClr>
                </a:solidFill>
              </a:defRPr>
            </a:lvl4pPr>
            <a:lvl5pPr marL="1819152" indent="-303192" algn="just">
              <a:defRPr>
                <a:solidFill>
                  <a:schemeClr val="accent3">
                    <a:lumMod val="50000"/>
                  </a:schemeClr>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7" name="Text Placeholder 16">
            <a:extLst>
              <a:ext uri="{FF2B5EF4-FFF2-40B4-BE49-F238E27FC236}">
                <a16:creationId xmlns:a16="http://schemas.microsoft.com/office/drawing/2014/main" id="{EB1933BB-4AD9-6140-A269-4A0F1B0DB69C}"/>
              </a:ext>
            </a:extLst>
          </p:cNvPr>
          <p:cNvSpPr>
            <a:spLocks noGrp="1"/>
          </p:cNvSpPr>
          <p:nvPr>
            <p:ph type="body" sz="quarter" idx="30"/>
          </p:nvPr>
        </p:nvSpPr>
        <p:spPr>
          <a:xfrm>
            <a:off x="34931839" y="5088043"/>
            <a:ext cx="14067690" cy="2035339"/>
          </a:xfrm>
          <a:prstGeom prst="rect">
            <a:avLst/>
          </a:prstGeom>
        </p:spPr>
        <p:txBody>
          <a:bodyPr anchor="ctr"/>
          <a:lstStyle>
            <a:lvl1pPr algn="ctr">
              <a:defRPr sz="5053" b="1" i="0">
                <a:solidFill>
                  <a:schemeClr val="bg1"/>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28" name="Text Placeholder 16">
            <a:extLst>
              <a:ext uri="{FF2B5EF4-FFF2-40B4-BE49-F238E27FC236}">
                <a16:creationId xmlns:a16="http://schemas.microsoft.com/office/drawing/2014/main" id="{D410CE30-A5DE-ED4D-8DEE-A493CDE4F318}"/>
              </a:ext>
            </a:extLst>
          </p:cNvPr>
          <p:cNvSpPr>
            <a:spLocks noGrp="1"/>
          </p:cNvSpPr>
          <p:nvPr>
            <p:ph type="body" sz="quarter" idx="32"/>
          </p:nvPr>
        </p:nvSpPr>
        <p:spPr>
          <a:xfrm>
            <a:off x="17099280" y="26360541"/>
            <a:ext cx="30678120" cy="2164406"/>
          </a:xfrm>
          <a:prstGeom prst="rect">
            <a:avLst/>
          </a:prstGeom>
        </p:spPr>
        <p:txBody>
          <a:bodyPr/>
          <a:lstStyle>
            <a:lvl1pPr algn="just">
              <a:defRPr sz="3032">
                <a:solidFill>
                  <a:schemeClr val="bg1"/>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bg1"/>
                </a:solidFill>
              </a:defRPr>
            </a:lvl2pPr>
            <a:lvl3pPr marL="606384" indent="-303192" algn="just">
              <a:defRPr>
                <a:solidFill>
                  <a:schemeClr val="bg1"/>
                </a:solidFill>
              </a:defRPr>
            </a:lvl3pPr>
            <a:lvl4pPr marL="1212768" indent="-303192" algn="just">
              <a:defRPr>
                <a:solidFill>
                  <a:schemeClr val="bg1"/>
                </a:solidFill>
              </a:defRPr>
            </a:lvl4pPr>
            <a:lvl5pPr marL="1819152" indent="-303192" algn="just">
              <a:defRPr>
                <a:solidFill>
                  <a:schemeClr val="bg1"/>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Text Placeholder 16">
            <a:extLst>
              <a:ext uri="{FF2B5EF4-FFF2-40B4-BE49-F238E27FC236}">
                <a16:creationId xmlns:a16="http://schemas.microsoft.com/office/drawing/2014/main" id="{9DCDD6D0-571A-A54A-B1BE-F635818826CC}"/>
              </a:ext>
            </a:extLst>
          </p:cNvPr>
          <p:cNvSpPr>
            <a:spLocks noGrp="1"/>
          </p:cNvSpPr>
          <p:nvPr>
            <p:ph type="body" sz="quarter" idx="33"/>
          </p:nvPr>
        </p:nvSpPr>
        <p:spPr>
          <a:xfrm>
            <a:off x="2180490" y="26360541"/>
            <a:ext cx="14067692" cy="2164406"/>
          </a:xfrm>
          <a:prstGeom prst="rect">
            <a:avLst/>
          </a:prstGeom>
        </p:spPr>
        <p:txBody>
          <a:bodyPr anchor="ctr"/>
          <a:lstStyle>
            <a:lvl1pPr algn="ctr">
              <a:defRPr sz="5053" b="1" i="0">
                <a:solidFill>
                  <a:srgbClr val="CA0A35"/>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33" name="Text Placeholder 16">
            <a:extLst>
              <a:ext uri="{FF2B5EF4-FFF2-40B4-BE49-F238E27FC236}">
                <a16:creationId xmlns:a16="http://schemas.microsoft.com/office/drawing/2014/main" id="{3ACFCDA9-3DD3-AC4C-93D6-863B381F823E}"/>
              </a:ext>
            </a:extLst>
          </p:cNvPr>
          <p:cNvSpPr>
            <a:spLocks noGrp="1"/>
          </p:cNvSpPr>
          <p:nvPr>
            <p:ph type="body" sz="quarter" idx="36"/>
          </p:nvPr>
        </p:nvSpPr>
        <p:spPr>
          <a:xfrm>
            <a:off x="22191652" y="689214"/>
            <a:ext cx="27159573" cy="2462686"/>
          </a:xfrm>
          <a:prstGeom prst="rect">
            <a:avLst/>
          </a:prstGeom>
        </p:spPr>
        <p:txBody>
          <a:bodyPr anchor="ctr"/>
          <a:lstStyle>
            <a:lvl1pPr algn="just">
              <a:defRPr sz="3706">
                <a:solidFill>
                  <a:srgbClr val="004F8E"/>
                </a:solidFill>
              </a:defRPr>
            </a:lvl1pPr>
            <a:lvl2pPr marL="0" marR="0" indent="0" algn="just" defTabSz="3840373" rtl="0" eaLnBrk="1" fontAlgn="auto" latinLnBrk="0" hangingPunct="1">
              <a:lnSpc>
                <a:spcPct val="90000"/>
              </a:lnSpc>
              <a:spcBef>
                <a:spcPts val="2100"/>
              </a:spcBef>
              <a:spcAft>
                <a:spcPts val="0"/>
              </a:spcAft>
              <a:buClrTx/>
              <a:buSzTx/>
              <a:buFontTx/>
              <a:buNone/>
              <a:tabLst/>
              <a:defRPr sz="3706">
                <a:solidFill>
                  <a:srgbClr val="004F8E"/>
                </a:solidFill>
              </a:defRPr>
            </a:lvl2pPr>
            <a:lvl3pPr marL="606384" indent="-303192" algn="just">
              <a:defRPr sz="3706">
                <a:solidFill>
                  <a:srgbClr val="004F8E"/>
                </a:solidFill>
              </a:defRPr>
            </a:lvl3pPr>
            <a:lvl4pPr marL="1212768" indent="-303192" algn="just">
              <a:defRPr sz="3706">
                <a:solidFill>
                  <a:schemeClr val="bg1"/>
                </a:solidFill>
              </a:defRPr>
            </a:lvl4pPr>
            <a:lvl5pPr marL="1819152" indent="-303192" algn="just">
              <a:defRPr sz="3706">
                <a:solidFill>
                  <a:schemeClr val="bg1"/>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p:txBody>
      </p:sp>
      <p:sp>
        <p:nvSpPr>
          <p:cNvPr id="53" name="Content Placeholder 42">
            <a:extLst>
              <a:ext uri="{FF2B5EF4-FFF2-40B4-BE49-F238E27FC236}">
                <a16:creationId xmlns:a16="http://schemas.microsoft.com/office/drawing/2014/main" id="{A5994D67-03D3-7D4A-98FE-1204F95CA53A}"/>
              </a:ext>
            </a:extLst>
          </p:cNvPr>
          <p:cNvSpPr>
            <a:spLocks noGrp="1"/>
          </p:cNvSpPr>
          <p:nvPr>
            <p:ph sz="quarter" idx="28" hasCustomPrompt="1"/>
          </p:nvPr>
        </p:nvSpPr>
        <p:spPr>
          <a:xfrm>
            <a:off x="18569354" y="17215913"/>
            <a:ext cx="14067692" cy="5173146"/>
          </a:xfrm>
          <a:prstGeom prst="rect">
            <a:avLst/>
          </a:prstGeom>
        </p:spPr>
        <p:txBody>
          <a:bodyPr/>
          <a:lstStyle>
            <a:lvl1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1pPr>
            <a:lvl2pPr algn="just">
              <a:defRPr>
                <a:solidFill>
                  <a:schemeClr val="accent3">
                    <a:lumMod val="50000"/>
                  </a:schemeClr>
                </a:solidFill>
              </a:defRPr>
            </a:lvl2pPr>
            <a:lvl3pPr algn="just">
              <a:defRPr>
                <a:solidFill>
                  <a:schemeClr val="accent3">
                    <a:lumMod val="50000"/>
                  </a:schemeClr>
                </a:solidFill>
              </a:defRPr>
            </a:lvl3pPr>
            <a:lvl4pPr algn="just">
              <a:defRPr>
                <a:solidFill>
                  <a:schemeClr val="accent3">
                    <a:lumMod val="50000"/>
                  </a:schemeClr>
                </a:solidFill>
              </a:defRPr>
            </a:lvl4pPr>
            <a:lvl5pPr algn="just">
              <a:defRPr>
                <a:solidFill>
                  <a:schemeClr val="accent3">
                    <a:lumMod val="50000"/>
                  </a:schemeClr>
                </a:solidFill>
              </a:defRPr>
            </a:lvl5pPr>
          </a:lstStyle>
          <a:p>
            <a:pPr lvl="0"/>
            <a:r>
              <a:rPr lang="en-GB" dirty="0"/>
              <a:t>Visual #2 or text</a:t>
            </a:r>
          </a:p>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Content Placeholder 42">
            <a:extLst>
              <a:ext uri="{FF2B5EF4-FFF2-40B4-BE49-F238E27FC236}">
                <a16:creationId xmlns:a16="http://schemas.microsoft.com/office/drawing/2014/main" id="{F239EF56-2494-A640-AAD5-942270120AF5}"/>
              </a:ext>
            </a:extLst>
          </p:cNvPr>
          <p:cNvSpPr>
            <a:spLocks noGrp="1"/>
          </p:cNvSpPr>
          <p:nvPr>
            <p:ph sz="quarter" idx="37" hasCustomPrompt="1"/>
          </p:nvPr>
        </p:nvSpPr>
        <p:spPr>
          <a:xfrm>
            <a:off x="2110154" y="17215913"/>
            <a:ext cx="14067692" cy="5173146"/>
          </a:xfrm>
          <a:prstGeom prst="rect">
            <a:avLst/>
          </a:prstGeom>
        </p:spPr>
        <p:txBody>
          <a:bodyPr/>
          <a:lstStyle>
            <a:lvl1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1pPr>
            <a:lvl2pPr algn="just">
              <a:defRPr>
                <a:solidFill>
                  <a:schemeClr val="accent3">
                    <a:lumMod val="50000"/>
                  </a:schemeClr>
                </a:solidFill>
              </a:defRPr>
            </a:lvl2pPr>
            <a:lvl3pPr algn="just">
              <a:defRPr>
                <a:solidFill>
                  <a:schemeClr val="accent3">
                    <a:lumMod val="50000"/>
                  </a:schemeClr>
                </a:solidFill>
              </a:defRPr>
            </a:lvl3pPr>
            <a:lvl4pPr algn="just">
              <a:defRPr>
                <a:solidFill>
                  <a:schemeClr val="accent3">
                    <a:lumMod val="50000"/>
                  </a:schemeClr>
                </a:solidFill>
              </a:defRPr>
            </a:lvl4pPr>
            <a:lvl5pPr algn="just">
              <a:defRPr>
                <a:solidFill>
                  <a:schemeClr val="accent3">
                    <a:lumMod val="50000"/>
                  </a:schemeClr>
                </a:solidFill>
              </a:defRPr>
            </a:lvl5pPr>
          </a:lstStyle>
          <a:p>
            <a:pPr lvl="0"/>
            <a:r>
              <a:rPr lang="en-GB" dirty="0"/>
              <a:t>Visual #1 or text</a:t>
            </a:r>
          </a:p>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5" name="Content Placeholder 42">
            <a:extLst>
              <a:ext uri="{FF2B5EF4-FFF2-40B4-BE49-F238E27FC236}">
                <a16:creationId xmlns:a16="http://schemas.microsoft.com/office/drawing/2014/main" id="{671D6709-1AA8-C943-8D8A-DEF4A43AE19A}"/>
              </a:ext>
            </a:extLst>
          </p:cNvPr>
          <p:cNvSpPr>
            <a:spLocks noGrp="1"/>
          </p:cNvSpPr>
          <p:nvPr>
            <p:ph sz="quarter" idx="38" hasCustomPrompt="1"/>
          </p:nvPr>
        </p:nvSpPr>
        <p:spPr>
          <a:xfrm>
            <a:off x="35028554" y="17215913"/>
            <a:ext cx="14067692" cy="5173146"/>
          </a:xfrm>
          <a:prstGeom prst="rect">
            <a:avLst/>
          </a:prstGeom>
        </p:spPr>
        <p:txBody>
          <a:bodyPr/>
          <a:lstStyle>
            <a:lvl1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1pPr>
            <a:lvl2pPr algn="just">
              <a:defRPr>
                <a:solidFill>
                  <a:schemeClr val="accent3">
                    <a:lumMod val="50000"/>
                  </a:schemeClr>
                </a:solidFill>
              </a:defRPr>
            </a:lvl2pPr>
            <a:lvl3pPr algn="just">
              <a:defRPr>
                <a:solidFill>
                  <a:schemeClr val="accent3">
                    <a:lumMod val="50000"/>
                  </a:schemeClr>
                </a:solidFill>
              </a:defRPr>
            </a:lvl3pPr>
            <a:lvl4pPr algn="just">
              <a:defRPr>
                <a:solidFill>
                  <a:schemeClr val="accent3">
                    <a:lumMod val="50000"/>
                  </a:schemeClr>
                </a:solidFill>
              </a:defRPr>
            </a:lvl4pPr>
            <a:lvl5pPr algn="just">
              <a:defRPr>
                <a:solidFill>
                  <a:schemeClr val="accent3">
                    <a:lumMod val="50000"/>
                  </a:schemeClr>
                </a:solidFill>
              </a:defRPr>
            </a:lvl5pPr>
          </a:lstStyle>
          <a:p>
            <a:pPr lvl="0"/>
            <a:r>
              <a:rPr lang="en-GB" dirty="0"/>
              <a:t>Visual #3 or text</a:t>
            </a:r>
          </a:p>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0310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D990CC8-315D-4B4C-A30F-565B6BABB100}"/>
              </a:ext>
            </a:extLst>
          </p:cNvPr>
          <p:cNvSpPr>
            <a:spLocks noGrp="1"/>
          </p:cNvSpPr>
          <p:nvPr>
            <p:ph type="body" sz="quarter" idx="10"/>
          </p:nvPr>
        </p:nvSpPr>
        <p:spPr>
          <a:xfrm>
            <a:off x="2180493" y="7954032"/>
            <a:ext cx="14067693" cy="16800091"/>
          </a:xfrm>
          <a:prstGeom prst="rect">
            <a:avLst/>
          </a:prstGeom>
        </p:spPr>
        <p:txBody>
          <a:bodyPr/>
          <a:lstStyle>
            <a:lvl1pPr algn="just">
              <a:defRPr sz="3032">
                <a:solidFill>
                  <a:schemeClr val="accent3">
                    <a:lumMod val="50000"/>
                  </a:schemeClr>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2pPr>
            <a:lvl3pPr marL="606384" indent="-303192" algn="just">
              <a:defRPr>
                <a:solidFill>
                  <a:schemeClr val="accent3">
                    <a:lumMod val="50000"/>
                  </a:schemeClr>
                </a:solidFill>
              </a:defRPr>
            </a:lvl3pPr>
            <a:lvl4pPr marL="1212768" indent="-303192" algn="just">
              <a:defRPr>
                <a:solidFill>
                  <a:schemeClr val="accent3">
                    <a:lumMod val="50000"/>
                  </a:schemeClr>
                </a:solidFill>
              </a:defRPr>
            </a:lvl4pPr>
            <a:lvl5pPr marL="1819152" indent="-303192" algn="just">
              <a:defRPr>
                <a:solidFill>
                  <a:schemeClr val="accent3">
                    <a:lumMod val="50000"/>
                  </a:schemeClr>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6">
            <a:extLst>
              <a:ext uri="{FF2B5EF4-FFF2-40B4-BE49-F238E27FC236}">
                <a16:creationId xmlns:a16="http://schemas.microsoft.com/office/drawing/2014/main" id="{22B6B1DC-C337-7C46-AA6E-61B68F357664}"/>
              </a:ext>
            </a:extLst>
          </p:cNvPr>
          <p:cNvSpPr>
            <a:spLocks noGrp="1"/>
          </p:cNvSpPr>
          <p:nvPr>
            <p:ph type="body" sz="quarter" idx="11"/>
          </p:nvPr>
        </p:nvSpPr>
        <p:spPr>
          <a:xfrm>
            <a:off x="2180493" y="5088043"/>
            <a:ext cx="14067692" cy="2035339"/>
          </a:xfrm>
          <a:prstGeom prst="rect">
            <a:avLst/>
          </a:prstGeom>
        </p:spPr>
        <p:txBody>
          <a:bodyPr anchor="ctr"/>
          <a:lstStyle>
            <a:lvl1pPr algn="ctr">
              <a:defRPr sz="5053" b="1" i="0">
                <a:solidFill>
                  <a:schemeClr val="bg1"/>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39" name="Text Placeholder 38">
            <a:extLst>
              <a:ext uri="{FF2B5EF4-FFF2-40B4-BE49-F238E27FC236}">
                <a16:creationId xmlns:a16="http://schemas.microsoft.com/office/drawing/2014/main" id="{23DE1FA2-DB1F-DA49-AD6E-1627693E79C2}"/>
              </a:ext>
            </a:extLst>
          </p:cNvPr>
          <p:cNvSpPr>
            <a:spLocks noGrp="1"/>
          </p:cNvSpPr>
          <p:nvPr>
            <p:ph type="body" sz="quarter" idx="19" hasCustomPrompt="1"/>
          </p:nvPr>
        </p:nvSpPr>
        <p:spPr>
          <a:xfrm>
            <a:off x="808759" y="689213"/>
            <a:ext cx="20433456" cy="2462686"/>
          </a:xfrm>
          <a:prstGeom prst="rect">
            <a:avLst/>
          </a:prstGeom>
        </p:spPr>
        <p:txBody>
          <a:bodyPr anchor="ctr"/>
          <a:lstStyle>
            <a:lvl1pPr algn="ctr">
              <a:defRPr sz="6738" b="1" i="0">
                <a:solidFill>
                  <a:srgbClr val="CA0A35"/>
                </a:solidFill>
                <a:latin typeface="Avenir Medium" panose="02000503020000020003" pitchFamily="2" charset="0"/>
              </a:defRPr>
            </a:lvl1pPr>
          </a:lstStyle>
          <a:p>
            <a:pPr lvl="0"/>
            <a:r>
              <a:rPr lang="en-GB" dirty="0"/>
              <a:t>Title of the Research Study</a:t>
            </a:r>
          </a:p>
        </p:txBody>
      </p:sp>
      <p:sp>
        <p:nvSpPr>
          <p:cNvPr id="50" name="Picture Placeholder 49">
            <a:extLst>
              <a:ext uri="{FF2B5EF4-FFF2-40B4-BE49-F238E27FC236}">
                <a16:creationId xmlns:a16="http://schemas.microsoft.com/office/drawing/2014/main" id="{1F37BCC7-BD9F-1B4C-A67E-7BB286029637}"/>
              </a:ext>
            </a:extLst>
          </p:cNvPr>
          <p:cNvSpPr>
            <a:spLocks noGrp="1" noChangeAspect="1"/>
          </p:cNvSpPr>
          <p:nvPr>
            <p:ph type="pic" sz="quarter" idx="25" hasCustomPrompt="1"/>
          </p:nvPr>
        </p:nvSpPr>
        <p:spPr>
          <a:xfrm>
            <a:off x="48468167" y="26591961"/>
            <a:ext cx="1980000" cy="1667601"/>
          </a:xfrm>
          <a:prstGeom prst="rect">
            <a:avLst/>
          </a:prstGeom>
        </p:spPr>
        <p:txBody>
          <a:bodyPr/>
          <a:lstStyle>
            <a:lvl1pPr>
              <a:defRPr sz="2948">
                <a:solidFill>
                  <a:schemeClr val="bg1"/>
                </a:solidFill>
              </a:defRPr>
            </a:lvl1pPr>
          </a:lstStyle>
          <a:p>
            <a:r>
              <a:rPr lang="en-GB" dirty="0"/>
              <a:t>QR code</a:t>
            </a:r>
          </a:p>
        </p:txBody>
      </p:sp>
      <p:sp>
        <p:nvSpPr>
          <p:cNvPr id="30" name="Text Placeholder 16">
            <a:extLst>
              <a:ext uri="{FF2B5EF4-FFF2-40B4-BE49-F238E27FC236}">
                <a16:creationId xmlns:a16="http://schemas.microsoft.com/office/drawing/2014/main" id="{B2F9B6E2-CF13-574F-99CA-AAD7479628FC}"/>
              </a:ext>
            </a:extLst>
          </p:cNvPr>
          <p:cNvSpPr>
            <a:spLocks noGrp="1"/>
          </p:cNvSpPr>
          <p:nvPr>
            <p:ph type="body" sz="quarter" idx="26"/>
          </p:nvPr>
        </p:nvSpPr>
        <p:spPr>
          <a:xfrm>
            <a:off x="18569354" y="7954032"/>
            <a:ext cx="14067693" cy="16800091"/>
          </a:xfrm>
          <a:prstGeom prst="rect">
            <a:avLst/>
          </a:prstGeom>
        </p:spPr>
        <p:txBody>
          <a:bodyPr/>
          <a:lstStyle>
            <a:lvl1pPr algn="just">
              <a:defRPr sz="3032">
                <a:solidFill>
                  <a:schemeClr val="accent3">
                    <a:lumMod val="50000"/>
                  </a:schemeClr>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2pPr>
            <a:lvl3pPr marL="606384" indent="-303192" algn="just">
              <a:defRPr>
                <a:solidFill>
                  <a:schemeClr val="accent3">
                    <a:lumMod val="50000"/>
                  </a:schemeClr>
                </a:solidFill>
              </a:defRPr>
            </a:lvl3pPr>
            <a:lvl4pPr marL="1212768" indent="-303192" algn="just">
              <a:defRPr>
                <a:solidFill>
                  <a:schemeClr val="accent3">
                    <a:lumMod val="50000"/>
                  </a:schemeClr>
                </a:solidFill>
              </a:defRPr>
            </a:lvl4pPr>
            <a:lvl5pPr marL="1819152" indent="-303192" algn="just">
              <a:defRPr>
                <a:solidFill>
                  <a:schemeClr val="accent3">
                    <a:lumMod val="50000"/>
                  </a:schemeClr>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16">
            <a:extLst>
              <a:ext uri="{FF2B5EF4-FFF2-40B4-BE49-F238E27FC236}">
                <a16:creationId xmlns:a16="http://schemas.microsoft.com/office/drawing/2014/main" id="{AEFDCFB6-71E8-D34B-8710-A75DDE51DBBB}"/>
              </a:ext>
            </a:extLst>
          </p:cNvPr>
          <p:cNvSpPr>
            <a:spLocks noGrp="1"/>
          </p:cNvSpPr>
          <p:nvPr>
            <p:ph type="body" sz="quarter" idx="27"/>
          </p:nvPr>
        </p:nvSpPr>
        <p:spPr>
          <a:xfrm>
            <a:off x="18569354" y="5060844"/>
            <a:ext cx="14067692" cy="2035339"/>
          </a:xfrm>
          <a:prstGeom prst="rect">
            <a:avLst/>
          </a:prstGeom>
        </p:spPr>
        <p:txBody>
          <a:bodyPr anchor="ctr"/>
          <a:lstStyle>
            <a:lvl1pPr algn="ctr">
              <a:defRPr sz="5053" b="1" i="0">
                <a:solidFill>
                  <a:schemeClr val="bg1"/>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34" name="Text Placeholder 16">
            <a:extLst>
              <a:ext uri="{FF2B5EF4-FFF2-40B4-BE49-F238E27FC236}">
                <a16:creationId xmlns:a16="http://schemas.microsoft.com/office/drawing/2014/main" id="{45DB208B-8DC5-274D-BDB7-04FABE3D12F3}"/>
              </a:ext>
            </a:extLst>
          </p:cNvPr>
          <p:cNvSpPr>
            <a:spLocks noGrp="1"/>
          </p:cNvSpPr>
          <p:nvPr>
            <p:ph type="body" sz="quarter" idx="29"/>
          </p:nvPr>
        </p:nvSpPr>
        <p:spPr>
          <a:xfrm>
            <a:off x="34931839" y="8008300"/>
            <a:ext cx="14067691" cy="16800091"/>
          </a:xfrm>
          <a:prstGeom prst="rect">
            <a:avLst/>
          </a:prstGeom>
        </p:spPr>
        <p:txBody>
          <a:bodyPr/>
          <a:lstStyle>
            <a:lvl1pPr algn="just">
              <a:defRPr sz="3032">
                <a:solidFill>
                  <a:schemeClr val="accent3">
                    <a:lumMod val="50000"/>
                  </a:schemeClr>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accent3">
                    <a:lumMod val="50000"/>
                  </a:schemeClr>
                </a:solidFill>
              </a:defRPr>
            </a:lvl2pPr>
            <a:lvl3pPr marL="606384" indent="-303192" algn="just">
              <a:defRPr>
                <a:solidFill>
                  <a:schemeClr val="accent3">
                    <a:lumMod val="50000"/>
                  </a:schemeClr>
                </a:solidFill>
              </a:defRPr>
            </a:lvl3pPr>
            <a:lvl4pPr marL="1212768" indent="-303192" algn="just">
              <a:defRPr>
                <a:solidFill>
                  <a:schemeClr val="accent3">
                    <a:lumMod val="50000"/>
                  </a:schemeClr>
                </a:solidFill>
              </a:defRPr>
            </a:lvl4pPr>
            <a:lvl5pPr marL="1819152" indent="-303192" algn="just">
              <a:defRPr>
                <a:solidFill>
                  <a:schemeClr val="accent3">
                    <a:lumMod val="50000"/>
                  </a:schemeClr>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Text Placeholder 16">
            <a:extLst>
              <a:ext uri="{FF2B5EF4-FFF2-40B4-BE49-F238E27FC236}">
                <a16:creationId xmlns:a16="http://schemas.microsoft.com/office/drawing/2014/main" id="{621033F5-18AD-634C-8B26-D70BF5819C46}"/>
              </a:ext>
            </a:extLst>
          </p:cNvPr>
          <p:cNvSpPr>
            <a:spLocks noGrp="1"/>
          </p:cNvSpPr>
          <p:nvPr>
            <p:ph type="body" sz="quarter" idx="30"/>
          </p:nvPr>
        </p:nvSpPr>
        <p:spPr>
          <a:xfrm>
            <a:off x="34931839" y="5088043"/>
            <a:ext cx="14067690" cy="2035339"/>
          </a:xfrm>
          <a:prstGeom prst="rect">
            <a:avLst/>
          </a:prstGeom>
        </p:spPr>
        <p:txBody>
          <a:bodyPr anchor="ctr"/>
          <a:lstStyle>
            <a:lvl1pPr algn="ctr">
              <a:defRPr sz="5053" b="1" i="0">
                <a:solidFill>
                  <a:schemeClr val="bg1"/>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37" name="Text Placeholder 16">
            <a:extLst>
              <a:ext uri="{FF2B5EF4-FFF2-40B4-BE49-F238E27FC236}">
                <a16:creationId xmlns:a16="http://schemas.microsoft.com/office/drawing/2014/main" id="{07B0D328-6CD5-764B-A095-413AC990294D}"/>
              </a:ext>
            </a:extLst>
          </p:cNvPr>
          <p:cNvSpPr>
            <a:spLocks noGrp="1"/>
          </p:cNvSpPr>
          <p:nvPr>
            <p:ph type="body" sz="quarter" idx="32"/>
          </p:nvPr>
        </p:nvSpPr>
        <p:spPr>
          <a:xfrm>
            <a:off x="17099280" y="26360541"/>
            <a:ext cx="30678120" cy="2164406"/>
          </a:xfrm>
          <a:prstGeom prst="rect">
            <a:avLst/>
          </a:prstGeom>
        </p:spPr>
        <p:txBody>
          <a:bodyPr/>
          <a:lstStyle>
            <a:lvl1pPr algn="just">
              <a:defRPr sz="3032">
                <a:solidFill>
                  <a:schemeClr val="bg1"/>
                </a:solidFill>
              </a:defRPr>
            </a:lvl1pPr>
            <a:lvl2pPr marL="0" marR="0" indent="0" algn="just" defTabSz="3840373" rtl="0" eaLnBrk="1" fontAlgn="auto" latinLnBrk="0" hangingPunct="1">
              <a:lnSpc>
                <a:spcPct val="90000"/>
              </a:lnSpc>
              <a:spcBef>
                <a:spcPts val="2100"/>
              </a:spcBef>
              <a:spcAft>
                <a:spcPts val="0"/>
              </a:spcAft>
              <a:buClrTx/>
              <a:buSzTx/>
              <a:buFontTx/>
              <a:buNone/>
              <a:tabLst/>
              <a:defRPr>
                <a:solidFill>
                  <a:schemeClr val="bg1"/>
                </a:solidFill>
              </a:defRPr>
            </a:lvl2pPr>
            <a:lvl3pPr marL="606384" indent="-303192" algn="just">
              <a:defRPr>
                <a:solidFill>
                  <a:schemeClr val="bg1"/>
                </a:solidFill>
              </a:defRPr>
            </a:lvl3pPr>
            <a:lvl4pPr marL="1212768" indent="-303192" algn="just">
              <a:defRPr>
                <a:solidFill>
                  <a:schemeClr val="bg1"/>
                </a:solidFill>
              </a:defRPr>
            </a:lvl4pPr>
            <a:lvl5pPr marL="1819152" indent="-303192" algn="just">
              <a:defRPr>
                <a:solidFill>
                  <a:schemeClr val="bg1"/>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8" name="Text Placeholder 16">
            <a:extLst>
              <a:ext uri="{FF2B5EF4-FFF2-40B4-BE49-F238E27FC236}">
                <a16:creationId xmlns:a16="http://schemas.microsoft.com/office/drawing/2014/main" id="{F00AFAB6-78FC-FE47-9B2E-20FC2A1AC700}"/>
              </a:ext>
            </a:extLst>
          </p:cNvPr>
          <p:cNvSpPr>
            <a:spLocks noGrp="1"/>
          </p:cNvSpPr>
          <p:nvPr>
            <p:ph type="body" sz="quarter" idx="33"/>
          </p:nvPr>
        </p:nvSpPr>
        <p:spPr>
          <a:xfrm>
            <a:off x="2180490" y="26360541"/>
            <a:ext cx="14067692" cy="2164406"/>
          </a:xfrm>
          <a:prstGeom prst="rect">
            <a:avLst/>
          </a:prstGeom>
        </p:spPr>
        <p:txBody>
          <a:bodyPr anchor="ctr"/>
          <a:lstStyle>
            <a:lvl1pPr algn="ctr">
              <a:defRPr sz="5053" b="1" i="0">
                <a:solidFill>
                  <a:srgbClr val="CA0A35"/>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42" name="Text Placeholder 16">
            <a:extLst>
              <a:ext uri="{FF2B5EF4-FFF2-40B4-BE49-F238E27FC236}">
                <a16:creationId xmlns:a16="http://schemas.microsoft.com/office/drawing/2014/main" id="{9EB2BA5D-6518-CB4D-9B1E-E622DDBD5B6D}"/>
              </a:ext>
            </a:extLst>
          </p:cNvPr>
          <p:cNvSpPr>
            <a:spLocks noGrp="1"/>
          </p:cNvSpPr>
          <p:nvPr>
            <p:ph type="body" sz="quarter" idx="36"/>
          </p:nvPr>
        </p:nvSpPr>
        <p:spPr>
          <a:xfrm>
            <a:off x="22191652" y="689214"/>
            <a:ext cx="27159573" cy="2462686"/>
          </a:xfrm>
          <a:prstGeom prst="rect">
            <a:avLst/>
          </a:prstGeom>
        </p:spPr>
        <p:txBody>
          <a:bodyPr anchor="ctr"/>
          <a:lstStyle>
            <a:lvl1pPr algn="just">
              <a:defRPr sz="3706">
                <a:solidFill>
                  <a:srgbClr val="004F8E"/>
                </a:solidFill>
              </a:defRPr>
            </a:lvl1pPr>
            <a:lvl2pPr marL="0" marR="0" indent="0" algn="just" defTabSz="3840373" rtl="0" eaLnBrk="1" fontAlgn="auto" latinLnBrk="0" hangingPunct="1">
              <a:lnSpc>
                <a:spcPct val="90000"/>
              </a:lnSpc>
              <a:spcBef>
                <a:spcPts val="2100"/>
              </a:spcBef>
              <a:spcAft>
                <a:spcPts val="0"/>
              </a:spcAft>
              <a:buClrTx/>
              <a:buSzTx/>
              <a:buFontTx/>
              <a:buNone/>
              <a:tabLst/>
              <a:defRPr sz="3706">
                <a:solidFill>
                  <a:srgbClr val="004F8E"/>
                </a:solidFill>
              </a:defRPr>
            </a:lvl2pPr>
            <a:lvl3pPr marL="606384" indent="-303192" algn="just">
              <a:defRPr sz="3706">
                <a:solidFill>
                  <a:srgbClr val="004F8E"/>
                </a:solidFill>
              </a:defRPr>
            </a:lvl3pPr>
            <a:lvl4pPr marL="1212768" indent="-303192" algn="just">
              <a:defRPr sz="3706">
                <a:solidFill>
                  <a:schemeClr val="bg1"/>
                </a:solidFill>
              </a:defRPr>
            </a:lvl4pPr>
            <a:lvl5pPr marL="1819152" indent="-303192" algn="just">
              <a:defRPr sz="3706">
                <a:solidFill>
                  <a:schemeClr val="bg1"/>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6386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28604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574308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7082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99587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860262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87685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71718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97355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8/12/2020</a:t>
            </a:fld>
            <a:endParaRPr lang="en-US" dirty="0"/>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E5622AA-F30F-4DBF-AC65-020046F1F0C3}"/>
              </a:ext>
            </a:extLst>
          </p:cNvPr>
          <p:cNvSpPr/>
          <p:nvPr userDrawn="1"/>
        </p:nvSpPr>
        <p:spPr>
          <a:xfrm>
            <a:off x="0" y="3722287"/>
            <a:ext cx="51206400" cy="303200"/>
          </a:xfrm>
          <a:prstGeom prst="rect">
            <a:avLst/>
          </a:prstGeom>
          <a:solidFill>
            <a:srgbClr val="004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6"/>
          </a:p>
        </p:txBody>
      </p:sp>
      <p:sp>
        <p:nvSpPr>
          <p:cNvPr id="8" name="Rectangle 7">
            <a:extLst>
              <a:ext uri="{FF2B5EF4-FFF2-40B4-BE49-F238E27FC236}">
                <a16:creationId xmlns:a16="http://schemas.microsoft.com/office/drawing/2014/main" id="{9BDCE44D-4D9D-4E1C-A3A5-A269E427E516}"/>
              </a:ext>
            </a:extLst>
          </p:cNvPr>
          <p:cNvSpPr/>
          <p:nvPr userDrawn="1"/>
        </p:nvSpPr>
        <p:spPr>
          <a:xfrm>
            <a:off x="0" y="25634270"/>
            <a:ext cx="51206400" cy="303200"/>
          </a:xfrm>
          <a:prstGeom prst="rect">
            <a:avLst/>
          </a:prstGeom>
          <a:solidFill>
            <a:srgbClr val="004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6"/>
          </a:p>
        </p:txBody>
      </p:sp>
      <p:sp>
        <p:nvSpPr>
          <p:cNvPr id="9" name="Rounded Rectangle 29">
            <a:extLst>
              <a:ext uri="{FF2B5EF4-FFF2-40B4-BE49-F238E27FC236}">
                <a16:creationId xmlns:a16="http://schemas.microsoft.com/office/drawing/2014/main" id="{1A43CE45-060A-42EF-8602-267AC184F537}"/>
              </a:ext>
            </a:extLst>
          </p:cNvPr>
          <p:cNvSpPr/>
          <p:nvPr userDrawn="1"/>
        </p:nvSpPr>
        <p:spPr>
          <a:xfrm>
            <a:off x="1828800" y="4739257"/>
            <a:ext cx="14700738" cy="2700406"/>
          </a:xfrm>
          <a:prstGeom prst="roundRect">
            <a:avLst>
              <a:gd name="adj" fmla="val 50000"/>
            </a:avLst>
          </a:prstGeom>
          <a:solidFill>
            <a:srgbClr val="CA0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6"/>
          </a:p>
        </p:txBody>
      </p:sp>
      <p:sp>
        <p:nvSpPr>
          <p:cNvPr id="10" name="Rounded Rectangle 30">
            <a:extLst>
              <a:ext uri="{FF2B5EF4-FFF2-40B4-BE49-F238E27FC236}">
                <a16:creationId xmlns:a16="http://schemas.microsoft.com/office/drawing/2014/main" id="{41E5F7C9-CB36-4C67-B6E5-FE6E22C8FB9B}"/>
              </a:ext>
            </a:extLst>
          </p:cNvPr>
          <p:cNvSpPr/>
          <p:nvPr userDrawn="1"/>
        </p:nvSpPr>
        <p:spPr>
          <a:xfrm>
            <a:off x="18252828" y="4739257"/>
            <a:ext cx="14700738" cy="2700406"/>
          </a:xfrm>
          <a:prstGeom prst="roundRect">
            <a:avLst>
              <a:gd name="adj" fmla="val 50000"/>
            </a:avLst>
          </a:prstGeom>
          <a:solidFill>
            <a:srgbClr val="CA0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6"/>
          </a:p>
        </p:txBody>
      </p:sp>
      <p:sp>
        <p:nvSpPr>
          <p:cNvPr id="11" name="Rounded Rectangle 31">
            <a:extLst>
              <a:ext uri="{FF2B5EF4-FFF2-40B4-BE49-F238E27FC236}">
                <a16:creationId xmlns:a16="http://schemas.microsoft.com/office/drawing/2014/main" id="{7905DC87-B124-42AF-8E86-FED0BBB937AF}"/>
              </a:ext>
            </a:extLst>
          </p:cNvPr>
          <p:cNvSpPr/>
          <p:nvPr userDrawn="1"/>
        </p:nvSpPr>
        <p:spPr>
          <a:xfrm>
            <a:off x="34676860" y="4739257"/>
            <a:ext cx="14700738" cy="2700406"/>
          </a:xfrm>
          <a:prstGeom prst="roundRect">
            <a:avLst>
              <a:gd name="adj" fmla="val 50000"/>
            </a:avLst>
          </a:prstGeom>
          <a:solidFill>
            <a:srgbClr val="CA0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6"/>
          </a:p>
        </p:txBody>
      </p:sp>
    </p:spTree>
    <p:extLst>
      <p:ext uri="{BB962C8B-B14F-4D97-AF65-F5344CB8AC3E}">
        <p14:creationId xmlns:p14="http://schemas.microsoft.com/office/powerpoint/2010/main" val="362316702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1" r:id="rId13"/>
  </p:sldLayoutIdLst>
  <p:hf sldNum="0" hdr="0" ftr="0" dt="0"/>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0E0BDC2D-527B-924A-870F-6091D9971469}"/>
              </a:ext>
            </a:extLst>
          </p:cNvPr>
          <p:cNvSpPr>
            <a:spLocks noGrp="1"/>
          </p:cNvSpPr>
          <p:nvPr>
            <p:ph type="body" sz="quarter" idx="10"/>
          </p:nvPr>
        </p:nvSpPr>
        <p:spPr/>
        <p:txBody>
          <a:bodyPr/>
          <a:lstStyle/>
          <a:p>
            <a:pPr marL="0" indent="0">
              <a:buNone/>
            </a:pPr>
            <a:r>
              <a:rPr lang="en-US" altLang="fr-FR" dirty="0"/>
              <a:t>General info</a:t>
            </a:r>
          </a:p>
          <a:p>
            <a:pPr marL="0" indent="0">
              <a:buNone/>
            </a:pPr>
            <a:r>
              <a:rPr lang="en-US" altLang="fr-FR" dirty="0"/>
              <a:t>This template, which we hope you will find useful, has a format of  95 cm x 142.24 cm (landscape shape). It can be used to create your E-poster, as well as for printing. </a:t>
            </a:r>
          </a:p>
          <a:p>
            <a:pPr marL="0" indent="0">
              <a:buNone/>
            </a:pPr>
            <a:r>
              <a:rPr lang="en-US" altLang="fr-FR" dirty="0"/>
              <a:t>We have put on this template the usual , basic sections that are usually available on posters. You are welcome to make any changes you wish. We suggest you use keep white text against blue background so that it is easy to read.  </a:t>
            </a:r>
          </a:p>
          <a:p>
            <a:pPr marL="0" indent="0">
              <a:buNone/>
            </a:pPr>
            <a:r>
              <a:rPr lang="en-US" altLang="fr-FR" dirty="0"/>
              <a:t>How to bring things in from Excel® and Word®</a:t>
            </a:r>
          </a:p>
          <a:p>
            <a:pPr marL="0" indent="0">
              <a:buNone/>
            </a:pPr>
            <a:r>
              <a:rPr lang="en-US" altLang="fr-FR" dirty="0"/>
              <a:t>Excel- select the graph, copy and paste it into PowerPoint®. The graph can then be stretched to fit as required. If you need to edit parts of the chart, it can be ungrouped. N.B. be careful when using scientific symbols that they appear correctly when </a:t>
            </a:r>
            <a:r>
              <a:rPr lang="en-US" altLang="fr-FR" dirty="0" err="1"/>
              <a:t>priting</a:t>
            </a:r>
            <a:r>
              <a:rPr lang="en-US" altLang="fr-FR" dirty="0"/>
              <a:t> the poster.</a:t>
            </a:r>
          </a:p>
          <a:p>
            <a:pPr marL="0" indent="0">
              <a:buNone/>
            </a:pPr>
            <a:r>
              <a:rPr lang="en-US" altLang="fr-FR" dirty="0"/>
              <a:t>Word- select the text to be brought into PowerPoint, copy and paste the text into a new or existing text block. This text is editable. </a:t>
            </a:r>
          </a:p>
          <a:p>
            <a:pPr marL="0" indent="0">
              <a:buNone/>
            </a:pPr>
            <a:r>
              <a:rPr lang="en-US" altLang="fr-FR" dirty="0"/>
              <a:t>Images</a:t>
            </a:r>
          </a:p>
          <a:p>
            <a:pPr marL="0" indent="0">
              <a:buNone/>
            </a:pPr>
            <a:r>
              <a:rPr lang="en-US" altLang="fr-FR" dirty="0"/>
              <a:t>In order to be printed properly, the images should be 300 dpi minimum (600 dpi being the ideal size). Please make sure they appear correctly, by viewing your poster at 100%. This rules also apply for text.</a:t>
            </a:r>
          </a:p>
          <a:p>
            <a:pPr marL="0" indent="0">
              <a:buNone/>
            </a:pPr>
            <a:r>
              <a:rPr lang="en-US" altLang="fr-FR" dirty="0"/>
              <a:t>Preview: To see your in poster in actual  size, go to view-zoom-100%. Posters to be printed at 200% need to be viewed at 200%.</a:t>
            </a:r>
          </a:p>
          <a:p>
            <a:pPr marL="0" indent="0">
              <a:buNone/>
            </a:pPr>
            <a:r>
              <a:rPr lang="en-US" altLang="fr-FR" dirty="0"/>
              <a:t>Text size</a:t>
            </a:r>
          </a:p>
          <a:p>
            <a:pPr marL="0" indent="0">
              <a:buNone/>
            </a:pPr>
            <a:r>
              <a:rPr lang="en-US" altLang="fr-FR" dirty="0"/>
              <a:t>Please ensure that the minimum font size you use is </a:t>
            </a:r>
            <a:r>
              <a:rPr lang="en-US" altLang="fr-FR" dirty="0" err="1"/>
              <a:t>Avenir</a:t>
            </a:r>
            <a:r>
              <a:rPr lang="en-US" altLang="fr-FR" dirty="0"/>
              <a:t> 36, to ensure that the text is visible on the E-poster platform. Once printed, the text should be easily readable by someone standing at 2 m. from your poster.</a:t>
            </a:r>
          </a:p>
          <a:p>
            <a:endParaRPr lang="en-US" altLang="fr-FR" dirty="0"/>
          </a:p>
          <a:p>
            <a:endParaRPr lang="en-GB" dirty="0"/>
          </a:p>
          <a:p>
            <a:endParaRPr lang="en-GB" dirty="0"/>
          </a:p>
          <a:p>
            <a:endParaRPr lang="en-US" altLang="fr-FR" dirty="0"/>
          </a:p>
        </p:txBody>
      </p:sp>
      <p:sp>
        <p:nvSpPr>
          <p:cNvPr id="31" name="Text Placeholder 30">
            <a:extLst>
              <a:ext uri="{FF2B5EF4-FFF2-40B4-BE49-F238E27FC236}">
                <a16:creationId xmlns:a16="http://schemas.microsoft.com/office/drawing/2014/main" id="{E4A7BC35-BB4F-C740-8157-4A9D8DDBEC26}"/>
              </a:ext>
            </a:extLst>
          </p:cNvPr>
          <p:cNvSpPr>
            <a:spLocks noGrp="1"/>
          </p:cNvSpPr>
          <p:nvPr>
            <p:ph type="body" sz="quarter" idx="11"/>
          </p:nvPr>
        </p:nvSpPr>
        <p:spPr/>
        <p:txBody>
          <a:bodyPr/>
          <a:lstStyle/>
          <a:p>
            <a:pPr marL="0" indent="0">
              <a:buNone/>
            </a:pPr>
            <a:r>
              <a:rPr lang="en-GB" dirty="0"/>
              <a:t>Introduction</a:t>
            </a:r>
          </a:p>
        </p:txBody>
      </p:sp>
      <p:sp>
        <p:nvSpPr>
          <p:cNvPr id="66" name="Text Placeholder 65">
            <a:extLst>
              <a:ext uri="{FF2B5EF4-FFF2-40B4-BE49-F238E27FC236}">
                <a16:creationId xmlns:a16="http://schemas.microsoft.com/office/drawing/2014/main" id="{1A0B6025-86C1-434C-AB8B-8B5A8CBF969A}"/>
              </a:ext>
            </a:extLst>
          </p:cNvPr>
          <p:cNvSpPr>
            <a:spLocks noGrp="1"/>
          </p:cNvSpPr>
          <p:nvPr>
            <p:ph type="body" sz="quarter" idx="19"/>
          </p:nvPr>
        </p:nvSpPr>
        <p:spPr>
          <a:xfrm>
            <a:off x="710419" y="887584"/>
            <a:ext cx="16388861" cy="2462686"/>
          </a:xfrm>
        </p:spPr>
        <p:txBody>
          <a:bodyPr/>
          <a:lstStyle/>
          <a:p>
            <a:pPr marL="0" indent="0">
              <a:buNone/>
            </a:pPr>
            <a:r>
              <a:rPr lang="en-GB" dirty="0"/>
              <a:t>Title of the Research Study</a:t>
            </a:r>
          </a:p>
        </p:txBody>
      </p:sp>
      <p:pic>
        <p:nvPicPr>
          <p:cNvPr id="207" name="Picture Placeholder 206">
            <a:extLst>
              <a:ext uri="{FF2B5EF4-FFF2-40B4-BE49-F238E27FC236}">
                <a16:creationId xmlns:a16="http://schemas.microsoft.com/office/drawing/2014/main" id="{BBFADE08-0274-6E44-BC55-55CF3E35415B}"/>
              </a:ext>
            </a:extLst>
          </p:cNvPr>
          <p:cNvPicPr>
            <a:picLocks noGrp="1" noChangeAspect="1"/>
          </p:cNvPicPr>
          <p:nvPr>
            <p:ph type="pic" sz="quarter" idx="25"/>
          </p:nvPr>
        </p:nvPicPr>
        <p:blipFill>
          <a:blip r:embed="rId2"/>
          <a:srcRect t="7899" b="7899"/>
          <a:stretch>
            <a:fillRect/>
          </a:stretch>
        </p:blipFill>
        <p:spPr/>
      </p:pic>
      <p:sp>
        <p:nvSpPr>
          <p:cNvPr id="40" name="Text Placeholder 39">
            <a:extLst>
              <a:ext uri="{FF2B5EF4-FFF2-40B4-BE49-F238E27FC236}">
                <a16:creationId xmlns:a16="http://schemas.microsoft.com/office/drawing/2014/main" id="{BE600FE7-C936-BD4C-A8CC-C453FC80E07C}"/>
              </a:ext>
            </a:extLst>
          </p:cNvPr>
          <p:cNvSpPr>
            <a:spLocks noGrp="1"/>
          </p:cNvSpPr>
          <p:nvPr>
            <p:ph type="body" sz="quarter" idx="26"/>
          </p:nvPr>
        </p:nvSpPr>
        <p:spPr/>
        <p:txBody>
          <a:bodyPr/>
          <a:lstStyle/>
          <a:p>
            <a:pPr marL="0" indent="0">
              <a:buNone/>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r>
              <a:rPr lang="en-GB" dirty="0" err="1"/>
              <a:t>Laoreet</a:t>
            </a:r>
            <a:r>
              <a:rPr lang="en-GB" dirty="0"/>
              <a:t> id </a:t>
            </a:r>
            <a:r>
              <a:rPr lang="en-GB" dirty="0" err="1"/>
              <a:t>donec</a:t>
            </a:r>
            <a:r>
              <a:rPr lang="en-GB" dirty="0"/>
              <a:t> </a:t>
            </a:r>
            <a:r>
              <a:rPr lang="en-GB" dirty="0" err="1"/>
              <a:t>ultrices</a:t>
            </a:r>
            <a:r>
              <a:rPr lang="en-GB" dirty="0"/>
              <a:t> </a:t>
            </a:r>
            <a:r>
              <a:rPr lang="en-GB" dirty="0" err="1"/>
              <a:t>tincidunt</a:t>
            </a:r>
            <a:r>
              <a:rPr lang="en-GB" dirty="0"/>
              <a:t> </a:t>
            </a:r>
            <a:r>
              <a:rPr lang="en-GB" dirty="0" err="1"/>
              <a:t>arcu</a:t>
            </a:r>
            <a:r>
              <a:rPr lang="en-GB" dirty="0"/>
              <a:t> non </a:t>
            </a:r>
            <a:r>
              <a:rPr lang="en-GB" dirty="0" err="1"/>
              <a:t>sodales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t>
            </a:r>
            <a:r>
              <a:rPr lang="en-GB" dirty="0" err="1"/>
              <a:t>imperdiet</a:t>
            </a:r>
            <a:r>
              <a:rPr lang="en-GB" dirty="0"/>
              <a:t> dui </a:t>
            </a:r>
            <a:r>
              <a:rPr lang="en-GB" dirty="0" err="1"/>
              <a:t>accumsan</a:t>
            </a:r>
            <a:r>
              <a:rPr lang="en-GB" dirty="0"/>
              <a:t> sit </a:t>
            </a:r>
            <a:r>
              <a:rPr lang="en-GB" dirty="0" err="1"/>
              <a:t>amet</a:t>
            </a:r>
            <a:r>
              <a:rPr lang="en-GB" dirty="0"/>
              <a:t> </a:t>
            </a:r>
            <a:r>
              <a:rPr lang="en-GB" dirty="0" err="1"/>
              <a:t>nulla</a:t>
            </a:r>
            <a:r>
              <a:rPr lang="en-GB" dirty="0"/>
              <a:t> </a:t>
            </a:r>
            <a:r>
              <a:rPr lang="en-GB" dirty="0" err="1"/>
              <a:t>facilisi</a:t>
            </a:r>
            <a:r>
              <a:rPr lang="en-GB" dirty="0"/>
              <a:t> </a:t>
            </a:r>
            <a:r>
              <a:rPr lang="en-GB" dirty="0" err="1"/>
              <a:t>morbi</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Nulla</a:t>
            </a:r>
            <a:r>
              <a:rPr lang="en-GB" dirty="0"/>
              <a:t> </a:t>
            </a:r>
            <a:r>
              <a:rPr lang="en-GB" dirty="0" err="1"/>
              <a:t>pellentesque</a:t>
            </a:r>
            <a:r>
              <a:rPr lang="en-GB" dirty="0"/>
              <a:t> </a:t>
            </a:r>
            <a:r>
              <a:rPr lang="en-GB" dirty="0" err="1"/>
              <a:t>dignissim</a:t>
            </a:r>
            <a:r>
              <a:rPr lang="en-GB" dirty="0"/>
              <a:t> </a:t>
            </a:r>
            <a:r>
              <a:rPr lang="en-GB" dirty="0" err="1"/>
              <a:t>enim</a:t>
            </a:r>
            <a:r>
              <a:rPr lang="en-GB" dirty="0"/>
              <a:t> sit </a:t>
            </a:r>
            <a:r>
              <a:rPr lang="en-GB" dirty="0" err="1"/>
              <a:t>amet</a:t>
            </a:r>
            <a:r>
              <a:rPr lang="en-GB" dirty="0"/>
              <a:t> </a:t>
            </a:r>
            <a:r>
              <a:rPr lang="en-GB" dirty="0" err="1"/>
              <a:t>venenatis</a:t>
            </a:r>
            <a:r>
              <a:rPr lang="en-GB" dirty="0"/>
              <a:t> </a:t>
            </a:r>
            <a:r>
              <a:rPr lang="en-GB" dirty="0" err="1"/>
              <a:t>urna</a:t>
            </a:r>
            <a:r>
              <a:rPr lang="en-GB" dirty="0"/>
              <a:t> cursus </a:t>
            </a:r>
            <a:r>
              <a:rPr lang="en-GB" dirty="0" err="1"/>
              <a:t>eget</a:t>
            </a:r>
            <a:r>
              <a:rPr lang="en-GB" dirty="0"/>
              <a:t>. Pharetra convallis </a:t>
            </a:r>
            <a:r>
              <a:rPr lang="en-GB" dirty="0" err="1"/>
              <a:t>posuere</a:t>
            </a:r>
            <a:r>
              <a:rPr lang="en-GB" dirty="0"/>
              <a:t> </a:t>
            </a:r>
            <a:r>
              <a:rPr lang="en-GB" dirty="0" err="1"/>
              <a:t>morbi</a:t>
            </a:r>
            <a:r>
              <a:rPr lang="en-GB" dirty="0"/>
              <a:t> </a:t>
            </a:r>
            <a:r>
              <a:rPr lang="en-GB" dirty="0" err="1"/>
              <a:t>leo</a:t>
            </a:r>
            <a:r>
              <a:rPr lang="en-GB" dirty="0"/>
              <a:t> </a:t>
            </a:r>
            <a:r>
              <a:rPr lang="en-GB" dirty="0" err="1"/>
              <a:t>urna</a:t>
            </a:r>
            <a:r>
              <a:rPr lang="en-GB" dirty="0"/>
              <a:t> </a:t>
            </a:r>
            <a:r>
              <a:rPr lang="en-GB" dirty="0" err="1"/>
              <a:t>molestie</a:t>
            </a:r>
            <a:r>
              <a:rPr lang="en-GB" dirty="0"/>
              <a:t> at </a:t>
            </a:r>
            <a:r>
              <a:rPr lang="en-GB" dirty="0" err="1"/>
              <a:t>elementum</a:t>
            </a:r>
            <a:r>
              <a:rPr lang="en-GB" dirty="0"/>
              <a:t> </a:t>
            </a:r>
            <a:r>
              <a:rPr lang="en-GB" dirty="0" err="1"/>
              <a:t>eu</a:t>
            </a:r>
            <a:r>
              <a:rPr lang="en-GB" dirty="0"/>
              <a: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morbi</a:t>
            </a:r>
            <a:r>
              <a:rPr lang="en-GB" dirty="0"/>
              <a:t> non </a:t>
            </a:r>
            <a:r>
              <a:rPr lang="en-GB" dirty="0" err="1"/>
              <a:t>arcu</a:t>
            </a:r>
            <a:r>
              <a:rPr lang="en-GB" dirty="0"/>
              <a:t>. </a:t>
            </a:r>
            <a:r>
              <a:rPr lang="en-GB" dirty="0" err="1"/>
              <a:t>Pellentesque</a:t>
            </a:r>
            <a:r>
              <a:rPr lang="en-GB" dirty="0"/>
              <a:t> </a:t>
            </a:r>
            <a:r>
              <a:rPr lang="en-GB" dirty="0" err="1"/>
              <a:t>dignissim</a:t>
            </a:r>
            <a:r>
              <a:rPr lang="en-GB" dirty="0"/>
              <a:t> </a:t>
            </a:r>
            <a:r>
              <a:rPr lang="en-GB" dirty="0" err="1"/>
              <a:t>enim</a:t>
            </a:r>
            <a:r>
              <a:rPr lang="en-GB" dirty="0"/>
              <a:t> sit </a:t>
            </a:r>
            <a:r>
              <a:rPr lang="en-GB" dirty="0" err="1"/>
              <a:t>amet</a:t>
            </a:r>
            <a:r>
              <a:rPr lang="en-GB" dirty="0"/>
              <a:t> </a:t>
            </a:r>
            <a:r>
              <a:rPr lang="en-GB" dirty="0" err="1"/>
              <a:t>venenatis</a:t>
            </a:r>
            <a:r>
              <a:rPr lang="en-GB" dirty="0"/>
              <a:t> </a:t>
            </a:r>
            <a:r>
              <a:rPr lang="en-GB" dirty="0" err="1"/>
              <a:t>urna</a:t>
            </a:r>
            <a:r>
              <a:rPr lang="en-GB" dirty="0"/>
              <a:t>. Magna </a:t>
            </a:r>
            <a:r>
              <a:rPr lang="en-GB" dirty="0" err="1"/>
              <a:t>fringilla</a:t>
            </a:r>
            <a:r>
              <a:rPr lang="en-GB" dirty="0"/>
              <a:t> </a:t>
            </a:r>
            <a:r>
              <a:rPr lang="en-GB" dirty="0" err="1"/>
              <a:t>urna</a:t>
            </a:r>
            <a:r>
              <a:rPr lang="en-GB" dirty="0"/>
              <a:t> </a:t>
            </a:r>
            <a:r>
              <a:rPr lang="en-GB" dirty="0" err="1"/>
              <a:t>porttitor</a:t>
            </a:r>
            <a:r>
              <a:rPr lang="en-GB" dirty="0"/>
              <a:t> </a:t>
            </a:r>
            <a:r>
              <a:rPr lang="en-GB" dirty="0" err="1"/>
              <a:t>rhoncus</a:t>
            </a:r>
            <a:r>
              <a:rPr lang="en-GB" dirty="0"/>
              <a:t> </a:t>
            </a:r>
            <a:r>
              <a:rPr lang="en-GB" dirty="0" err="1"/>
              <a:t>dolor</a:t>
            </a:r>
            <a:r>
              <a:rPr lang="en-GB" dirty="0"/>
              <a:t> </a:t>
            </a:r>
            <a:r>
              <a:rPr lang="en-GB" dirty="0" err="1"/>
              <a:t>purus</a:t>
            </a:r>
            <a:r>
              <a:rPr lang="en-GB" dirty="0"/>
              <a:t>. Ut </a:t>
            </a:r>
            <a:r>
              <a:rPr lang="en-GB" dirty="0" err="1"/>
              <a:t>faucibus</a:t>
            </a:r>
            <a:r>
              <a:rPr lang="en-GB" dirty="0"/>
              <a:t> pulvinar </a:t>
            </a:r>
            <a:r>
              <a:rPr lang="en-GB" dirty="0" err="1"/>
              <a:t>elementum</a:t>
            </a:r>
            <a:r>
              <a:rPr lang="en-GB" dirty="0"/>
              <a:t> integer </a:t>
            </a:r>
            <a:r>
              <a:rPr lang="en-GB" dirty="0" err="1"/>
              <a:t>enim</a:t>
            </a:r>
            <a:r>
              <a:rPr lang="en-GB" dirty="0"/>
              <a:t> </a:t>
            </a:r>
            <a:r>
              <a:rPr lang="en-GB" dirty="0" err="1"/>
              <a:t>neque</a:t>
            </a:r>
            <a:r>
              <a:rPr lang="en-GB" dirty="0"/>
              <a:t>. Cursus sit </a:t>
            </a:r>
            <a:r>
              <a:rPr lang="en-GB" dirty="0" err="1"/>
              <a:t>amet</a:t>
            </a:r>
            <a:r>
              <a:rPr lang="en-GB" dirty="0"/>
              <a:t> dictum sit </a:t>
            </a:r>
            <a:r>
              <a:rPr lang="en-GB" dirty="0" err="1"/>
              <a:t>amet</a:t>
            </a:r>
            <a:r>
              <a:rPr lang="en-GB" dirty="0"/>
              <a:t> </a:t>
            </a:r>
            <a:r>
              <a:rPr lang="en-GB" dirty="0" err="1"/>
              <a:t>justo</a:t>
            </a:r>
            <a:r>
              <a:rPr lang="en-GB" dirty="0"/>
              <a:t> </a:t>
            </a:r>
            <a:r>
              <a:rPr lang="en-GB" dirty="0" err="1"/>
              <a:t>donec</a:t>
            </a:r>
            <a:r>
              <a:rPr lang="en-GB" dirty="0"/>
              <a:t> </a:t>
            </a:r>
            <a:r>
              <a:rPr lang="en-GB" dirty="0" err="1"/>
              <a:t>enim</a:t>
            </a:r>
            <a:r>
              <a:rPr lang="en-GB" dirty="0"/>
              <a:t>.</a:t>
            </a:r>
          </a:p>
          <a:p>
            <a:pPr marL="0" indent="0">
              <a:buNone/>
            </a:pPr>
            <a:r>
              <a:rPr lang="en-GB" dirty="0" err="1"/>
              <a:t>Laoreet</a:t>
            </a:r>
            <a:r>
              <a:rPr lang="en-GB" dirty="0"/>
              <a:t> id </a:t>
            </a:r>
            <a:r>
              <a:rPr lang="en-GB" dirty="0" err="1"/>
              <a:t>donec</a:t>
            </a:r>
            <a:r>
              <a:rPr lang="en-GB" dirty="0"/>
              <a:t> </a:t>
            </a:r>
            <a:r>
              <a:rPr lang="en-GB" dirty="0" err="1"/>
              <a:t>ultrices</a:t>
            </a:r>
            <a:r>
              <a:rPr lang="en-GB" dirty="0"/>
              <a:t> </a:t>
            </a:r>
            <a:r>
              <a:rPr lang="en-GB" dirty="0" err="1"/>
              <a:t>tincidunt</a:t>
            </a:r>
            <a:r>
              <a:rPr lang="en-GB" dirty="0"/>
              <a:t> </a:t>
            </a:r>
            <a:r>
              <a:rPr lang="en-GB" dirty="0" err="1"/>
              <a:t>arcu</a:t>
            </a:r>
            <a:r>
              <a:rPr lang="en-GB" dirty="0"/>
              <a:t> non </a:t>
            </a:r>
            <a:r>
              <a:rPr lang="en-GB" dirty="0" err="1"/>
              <a:t>sodales</a:t>
            </a:r>
            <a:r>
              <a:rPr lang="en-GB" dirty="0"/>
              <a:t> </a:t>
            </a:r>
            <a:r>
              <a:rPr lang="en-GB" dirty="0" err="1"/>
              <a:t>neque</a:t>
            </a:r>
            <a:r>
              <a:rPr lang="en-GB" dirty="0"/>
              <a:t> </a:t>
            </a:r>
            <a:r>
              <a:rPr lang="en-GB" dirty="0" err="1"/>
              <a:t>sodales</a:t>
            </a:r>
            <a:r>
              <a:rPr lang="en-GB" dirty="0"/>
              <a:t>. </a:t>
            </a:r>
            <a:r>
              <a:rPr lang="en-GB" dirty="0" err="1"/>
              <a:t>Enim</a:t>
            </a:r>
            <a:r>
              <a:rPr lang="en-GB" dirty="0"/>
              <a:t> </a:t>
            </a:r>
            <a:r>
              <a:rPr lang="en-GB" dirty="0" err="1"/>
              <a:t>nulla</a:t>
            </a:r>
            <a:r>
              <a:rPr lang="en-GB" dirty="0"/>
              <a:t> </a:t>
            </a:r>
            <a:r>
              <a:rPr lang="en-GB" dirty="0" err="1"/>
              <a:t>aliquet</a:t>
            </a:r>
            <a:r>
              <a:rPr lang="en-GB" dirty="0"/>
              <a:t> </a:t>
            </a:r>
            <a:r>
              <a:rPr lang="en-GB" dirty="0" err="1"/>
              <a:t>porttitor</a:t>
            </a:r>
            <a:r>
              <a:rPr lang="en-GB" dirty="0"/>
              <a:t> </a:t>
            </a:r>
            <a:r>
              <a:rPr lang="en-GB" dirty="0" err="1"/>
              <a:t>lacus</a:t>
            </a:r>
            <a:r>
              <a:rPr lang="en-GB" dirty="0"/>
              <a:t> </a:t>
            </a:r>
            <a:r>
              <a:rPr lang="en-GB" dirty="0" err="1"/>
              <a:t>luctus</a:t>
            </a:r>
            <a:r>
              <a:rPr lang="en-GB" dirty="0"/>
              <a:t> </a:t>
            </a:r>
            <a:r>
              <a:rPr lang="en-GB" dirty="0" err="1"/>
              <a:t>accumsan</a:t>
            </a:r>
            <a:r>
              <a:rPr lang="en-GB" dirty="0"/>
              <a:t> </a:t>
            </a:r>
            <a:r>
              <a:rPr lang="en-GB" dirty="0" err="1"/>
              <a:t>tortor</a:t>
            </a:r>
            <a:r>
              <a:rPr lang="en-GB" dirty="0"/>
              <a:t> </a:t>
            </a:r>
            <a:r>
              <a:rPr lang="en-GB" dirty="0" err="1"/>
              <a:t>posuere</a:t>
            </a:r>
            <a:r>
              <a:rPr lang="en-GB" dirty="0"/>
              <a:t>. Ut pharetra sit </a:t>
            </a:r>
            <a:r>
              <a:rPr lang="en-GB" dirty="0" err="1"/>
              <a:t>amet</a:t>
            </a:r>
            <a:r>
              <a:rPr lang="en-GB" dirty="0"/>
              <a:t> </a:t>
            </a:r>
            <a:r>
              <a:rPr lang="en-GB" dirty="0" err="1"/>
              <a:t>aliquam</a:t>
            </a:r>
            <a:r>
              <a:rPr lang="en-GB" dirty="0"/>
              <a:t> id diam. </a:t>
            </a:r>
            <a:r>
              <a:rPr lang="en-GB" dirty="0" err="1"/>
              <a:t>Donec</a:t>
            </a:r>
            <a:r>
              <a:rPr lang="en-GB" dirty="0"/>
              <a:t> et </a:t>
            </a:r>
            <a:r>
              <a:rPr lang="en-GB" dirty="0" err="1"/>
              <a:t>odio</a:t>
            </a:r>
            <a:r>
              <a:rPr lang="en-GB" dirty="0"/>
              <a:t> </a:t>
            </a:r>
            <a:r>
              <a:rPr lang="en-GB" dirty="0" err="1"/>
              <a:t>pellentesque</a:t>
            </a:r>
            <a:r>
              <a:rPr lang="en-GB" dirty="0"/>
              <a:t> </a:t>
            </a:r>
            <a:r>
              <a:rPr lang="en-GB" dirty="0" err="1"/>
              <a:t>diam</a:t>
            </a:r>
            <a:r>
              <a:rPr lang="en-GB" dirty="0"/>
              <a:t> </a:t>
            </a:r>
            <a:r>
              <a:rPr lang="en-GB" dirty="0" err="1"/>
              <a:t>volutpat</a:t>
            </a:r>
            <a:r>
              <a:rPr lang="en-GB" dirty="0"/>
              <a:t> </a:t>
            </a:r>
            <a:r>
              <a:rPr lang="en-GB" dirty="0" err="1"/>
              <a:t>commodo</a:t>
            </a:r>
            <a:r>
              <a:rPr lang="en-GB" dirty="0"/>
              <a:t>. </a:t>
            </a:r>
            <a:r>
              <a:rPr lang="en-GB" dirty="0" err="1"/>
              <a:t>Venenatis</a:t>
            </a:r>
            <a:r>
              <a:rPr lang="en-GB" dirty="0"/>
              <a:t> </a:t>
            </a:r>
            <a:r>
              <a:rPr lang="en-GB" dirty="0" err="1"/>
              <a:t>cras</a:t>
            </a:r>
            <a:r>
              <a:rPr lang="en-GB" dirty="0"/>
              <a:t> </a:t>
            </a:r>
            <a:r>
              <a:rPr lang="en-GB" dirty="0" err="1"/>
              <a:t>sed</a:t>
            </a:r>
            <a:r>
              <a:rPr lang="en-GB" dirty="0"/>
              <a:t> </a:t>
            </a:r>
            <a:r>
              <a:rPr lang="en-GB" dirty="0" err="1"/>
              <a:t>felis</a:t>
            </a:r>
            <a:r>
              <a:rPr lang="en-GB" dirty="0"/>
              <a:t> </a:t>
            </a:r>
            <a:r>
              <a:rPr lang="en-GB" dirty="0" err="1"/>
              <a:t>eget</a:t>
            </a:r>
            <a:r>
              <a:rPr lang="en-GB" dirty="0"/>
              <a:t>. Ut </a:t>
            </a:r>
            <a:r>
              <a:rPr lang="en-GB" dirty="0" err="1"/>
              <a:t>ornare</a:t>
            </a:r>
            <a:r>
              <a:rPr lang="en-GB" dirty="0"/>
              <a:t> </a:t>
            </a:r>
            <a:r>
              <a:rPr lang="en-GB" dirty="0" err="1"/>
              <a:t>lectus</a:t>
            </a:r>
            <a:r>
              <a:rPr lang="en-GB" dirty="0"/>
              <a:t> sit </a:t>
            </a:r>
            <a:r>
              <a:rPr lang="en-GB" dirty="0" err="1"/>
              <a:t>amet</a:t>
            </a:r>
            <a:r>
              <a:rPr lang="en-GB" dirty="0"/>
              <a:t> </a:t>
            </a:r>
            <a:r>
              <a:rPr lang="en-GB" dirty="0" err="1"/>
              <a:t>est</a:t>
            </a:r>
            <a:r>
              <a:rPr lang="en-GB" dirty="0"/>
              <a:t> </a:t>
            </a:r>
            <a:r>
              <a:rPr lang="en-GB" dirty="0" err="1"/>
              <a:t>placerat</a:t>
            </a:r>
            <a:r>
              <a:rPr lang="en-GB" dirty="0"/>
              <a:t>. </a:t>
            </a:r>
            <a:r>
              <a:rPr lang="en-GB" dirty="0" err="1"/>
              <a:t>Elementum</a:t>
            </a:r>
            <a:r>
              <a:rPr lang="en-GB" dirty="0"/>
              <a:t> </a:t>
            </a:r>
            <a:r>
              <a:rPr lang="en-GB" dirty="0" err="1"/>
              <a:t>curabitur</a:t>
            </a:r>
            <a:r>
              <a:rPr lang="en-GB" dirty="0"/>
              <a:t> vitae </a:t>
            </a:r>
            <a:r>
              <a:rPr lang="en-GB" dirty="0" err="1"/>
              <a:t>nunc</a:t>
            </a:r>
            <a:r>
              <a:rPr lang="en-GB" dirty="0"/>
              <a:t> </a:t>
            </a:r>
            <a:r>
              <a:rPr lang="en-GB" dirty="0" err="1"/>
              <a:t>sed</a:t>
            </a:r>
            <a:r>
              <a:rPr lang="en-GB" dirty="0"/>
              <a:t> </a:t>
            </a:r>
            <a:r>
              <a:rPr lang="en-GB" dirty="0" err="1"/>
              <a:t>velit</a:t>
            </a:r>
            <a:r>
              <a:rPr lang="en-GB" dirty="0"/>
              <a:t> </a:t>
            </a:r>
            <a:r>
              <a:rPr lang="en-GB" dirty="0" err="1"/>
              <a:t>dignissim</a:t>
            </a:r>
            <a:r>
              <a:rPr lang="en-GB" dirty="0"/>
              <a:t> </a:t>
            </a:r>
            <a:r>
              <a:rPr lang="en-GB" dirty="0" err="1"/>
              <a:t>sodales</a:t>
            </a:r>
            <a:r>
              <a:rPr lang="en-GB" dirty="0"/>
              <a:t>. Ac </a:t>
            </a:r>
            <a:r>
              <a:rPr lang="en-GB" dirty="0" err="1"/>
              <a:t>tincidunt</a:t>
            </a:r>
            <a:r>
              <a:rPr lang="en-GB" dirty="0"/>
              <a:t> vitae semper </a:t>
            </a:r>
            <a:r>
              <a:rPr lang="en-GB" dirty="0" err="1"/>
              <a:t>quis</a:t>
            </a:r>
            <a:r>
              <a:rPr lang="en-GB" dirty="0"/>
              <a:t> </a:t>
            </a:r>
            <a:r>
              <a:rPr lang="en-GB" dirty="0" err="1"/>
              <a:t>lectus</a:t>
            </a:r>
            <a:r>
              <a:rPr lang="en-GB" dirty="0"/>
              <a:t> </a:t>
            </a:r>
            <a:r>
              <a:rPr lang="en-GB" dirty="0" err="1"/>
              <a:t>nulla</a:t>
            </a:r>
            <a:r>
              <a:rPr lang="en-GB" dirty="0"/>
              <a:t>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Vestibulum </a:t>
            </a:r>
            <a:r>
              <a:rPr lang="en-GB" dirty="0" err="1"/>
              <a:t>lectus</a:t>
            </a:r>
            <a:r>
              <a:rPr lang="en-GB" dirty="0"/>
              <a:t> </a:t>
            </a:r>
            <a:r>
              <a:rPr lang="en-GB" dirty="0" err="1"/>
              <a:t>mauris</a:t>
            </a:r>
            <a:r>
              <a:rPr lang="en-GB" dirty="0"/>
              <a:t> </a:t>
            </a:r>
            <a:r>
              <a:rPr lang="en-GB" dirty="0" err="1"/>
              <a:t>ultrices</a:t>
            </a:r>
            <a:r>
              <a:rPr lang="en-GB" dirty="0"/>
              <a:t> </a:t>
            </a:r>
            <a:r>
              <a:rPr lang="en-GB" dirty="0" err="1"/>
              <a:t>eros</a:t>
            </a:r>
            <a:r>
              <a:rPr lang="en-GB" dirty="0"/>
              <a:t>. In ante </a:t>
            </a:r>
            <a:r>
              <a:rPr lang="en-GB" dirty="0" err="1"/>
              <a:t>metus</a:t>
            </a:r>
            <a:r>
              <a:rPr lang="en-GB" dirty="0"/>
              <a:t> dictum at </a:t>
            </a:r>
            <a:r>
              <a:rPr lang="en-GB" dirty="0" err="1"/>
              <a:t>tempor</a:t>
            </a:r>
            <a:r>
              <a:rPr lang="en-GB" dirty="0"/>
              <a:t> </a:t>
            </a:r>
            <a:r>
              <a:rPr lang="en-GB" dirty="0" err="1"/>
              <a:t>commodo</a:t>
            </a:r>
            <a:r>
              <a:rPr lang="en-GB" dirty="0"/>
              <a:t> </a:t>
            </a:r>
            <a:r>
              <a:rPr lang="en-GB" dirty="0" err="1"/>
              <a:t>ullamcorper</a:t>
            </a:r>
            <a:r>
              <a:rPr lang="en-GB" dirty="0"/>
              <a:t> a. </a:t>
            </a:r>
            <a:r>
              <a:rPr lang="en-GB" dirty="0" err="1"/>
              <a:t>Venenatis</a:t>
            </a:r>
            <a:r>
              <a:rPr lang="en-GB" dirty="0"/>
              <a:t> </a:t>
            </a:r>
            <a:r>
              <a:rPr lang="en-GB" dirty="0" err="1"/>
              <a:t>lectus</a:t>
            </a:r>
            <a:r>
              <a:rPr lang="en-GB" dirty="0"/>
              <a:t> magna </a:t>
            </a:r>
            <a:r>
              <a:rPr lang="en-GB" dirty="0" err="1"/>
              <a:t>fringilla</a:t>
            </a:r>
            <a:r>
              <a:rPr lang="en-GB" dirty="0"/>
              <a:t> </a:t>
            </a:r>
            <a:r>
              <a:rPr lang="en-GB" dirty="0" err="1"/>
              <a:t>urna</a:t>
            </a:r>
            <a:r>
              <a:rPr lang="en-GB" dirty="0"/>
              <a:t> </a:t>
            </a:r>
            <a:r>
              <a:rPr lang="en-GB" dirty="0" err="1"/>
              <a:t>porttitor</a:t>
            </a:r>
            <a:r>
              <a:rPr lang="en-GB" dirty="0"/>
              <a:t> </a:t>
            </a:r>
            <a:r>
              <a:rPr lang="en-GB" dirty="0" err="1"/>
              <a:t>rhoncus</a:t>
            </a:r>
            <a:r>
              <a:rPr lang="en-GB" dirty="0"/>
              <a:t>. </a:t>
            </a:r>
            <a:r>
              <a:rPr lang="en-GB" dirty="0" err="1"/>
              <a:t>Augue</a:t>
            </a:r>
            <a:r>
              <a:rPr lang="en-GB" dirty="0"/>
              <a:t> </a:t>
            </a:r>
            <a:r>
              <a:rPr lang="en-GB" dirty="0" err="1"/>
              <a:t>lacus</a:t>
            </a:r>
            <a:r>
              <a:rPr lang="en-GB" dirty="0"/>
              <a:t> </a:t>
            </a:r>
            <a:r>
              <a:rPr lang="en-GB" dirty="0" err="1"/>
              <a:t>viverra</a:t>
            </a:r>
            <a:r>
              <a:rPr lang="en-GB" dirty="0"/>
              <a:t> vitae </a:t>
            </a:r>
            <a:r>
              <a:rPr lang="en-GB" dirty="0" err="1"/>
              <a:t>congue</a:t>
            </a:r>
            <a:r>
              <a:rPr lang="en-GB" dirty="0"/>
              <a:t> </a:t>
            </a:r>
            <a:r>
              <a:rPr lang="en-GB" dirty="0" err="1"/>
              <a:t>eu</a:t>
            </a:r>
            <a:r>
              <a:rPr lang="en-GB" dirty="0"/>
              <a:t>. Pretium </a:t>
            </a:r>
            <a:r>
              <a:rPr lang="en-GB" dirty="0" err="1"/>
              <a:t>viverra</a:t>
            </a:r>
            <a:r>
              <a:rPr lang="en-GB" dirty="0"/>
              <a:t> </a:t>
            </a:r>
            <a:r>
              <a:rPr lang="en-GB" dirty="0" err="1"/>
              <a:t>suspendisse</a:t>
            </a:r>
            <a:r>
              <a:rPr lang="en-GB" dirty="0"/>
              <a:t> </a:t>
            </a:r>
            <a:r>
              <a:rPr lang="en-GB" dirty="0" err="1"/>
              <a:t>potenti</a:t>
            </a:r>
            <a:r>
              <a:rPr lang="en-GB" dirty="0"/>
              <a:t> </a:t>
            </a:r>
            <a:r>
              <a:rPr lang="en-GB" dirty="0" err="1"/>
              <a:t>nullam</a:t>
            </a:r>
            <a:r>
              <a:rPr lang="en-GB" dirty="0"/>
              <a:t> ac </a:t>
            </a:r>
            <a:r>
              <a:rPr lang="en-GB" dirty="0" err="1"/>
              <a:t>tortor</a:t>
            </a:r>
            <a:r>
              <a:rPr lang="en-GB" dirty="0"/>
              <a:t> vitae </a:t>
            </a:r>
            <a:r>
              <a:rPr lang="en-GB" dirty="0" err="1"/>
              <a:t>purus</a:t>
            </a:r>
            <a:r>
              <a:rPr lang="en-GB" dirty="0"/>
              <a:t>. </a:t>
            </a:r>
            <a:r>
              <a:rPr lang="en-GB" dirty="0" err="1"/>
              <a:t>Blandit</a:t>
            </a:r>
            <a:r>
              <a:rPr lang="en-GB" dirty="0"/>
              <a:t> </a:t>
            </a:r>
            <a:r>
              <a:rPr lang="en-GB" dirty="0" err="1"/>
              <a:t>massa</a:t>
            </a:r>
            <a:r>
              <a:rPr lang="en-GB" dirty="0"/>
              <a:t> </a:t>
            </a:r>
            <a:r>
              <a:rPr lang="en-GB" dirty="0" err="1"/>
              <a:t>enim</a:t>
            </a:r>
            <a:r>
              <a:rPr lang="en-GB" dirty="0"/>
              <a:t> </a:t>
            </a:r>
            <a:r>
              <a:rPr lang="en-GB" dirty="0" err="1"/>
              <a:t>nec</a:t>
            </a:r>
            <a:r>
              <a:rPr lang="en-GB" dirty="0"/>
              <a:t> dui </a:t>
            </a:r>
            <a:r>
              <a:rPr lang="en-GB" dirty="0" err="1"/>
              <a:t>nunc</a:t>
            </a:r>
            <a:r>
              <a:rPr lang="en-GB" dirty="0"/>
              <a:t> </a:t>
            </a:r>
            <a:r>
              <a:rPr lang="en-GB" dirty="0" err="1"/>
              <a:t>mattis</a:t>
            </a:r>
            <a:r>
              <a:rPr lang="en-GB" dirty="0"/>
              <a:t> </a:t>
            </a:r>
            <a:r>
              <a:rPr lang="en-GB" dirty="0" err="1"/>
              <a:t>enim</a:t>
            </a:r>
            <a:r>
              <a:rPr lang="en-GB" dirty="0"/>
              <a:t>.</a:t>
            </a:r>
          </a:p>
          <a:p>
            <a:pPr marL="0" indent="0">
              <a:buNone/>
            </a:pPr>
            <a:r>
              <a:rPr lang="en-GB" dirty="0" err="1"/>
              <a:t>Odio</a:t>
            </a:r>
            <a:r>
              <a:rPr lang="en-GB" dirty="0"/>
              <a:t> </a:t>
            </a:r>
            <a:r>
              <a:rPr lang="en-GB" dirty="0" err="1"/>
              <a:t>facilisis</a:t>
            </a:r>
            <a:r>
              <a:rPr lang="en-GB" dirty="0"/>
              <a:t> </a:t>
            </a:r>
            <a:r>
              <a:rPr lang="en-GB" dirty="0" err="1"/>
              <a:t>mauris</a:t>
            </a:r>
            <a:r>
              <a:rPr lang="en-GB" dirty="0"/>
              <a:t> sit </a:t>
            </a:r>
            <a:r>
              <a:rPr lang="en-GB" dirty="0" err="1"/>
              <a:t>amet</a:t>
            </a:r>
            <a:r>
              <a:rPr lang="en-GB" dirty="0"/>
              <a:t> </a:t>
            </a:r>
            <a:r>
              <a:rPr lang="en-GB" dirty="0" err="1"/>
              <a:t>massa</a:t>
            </a:r>
            <a:r>
              <a:rPr lang="en-GB" dirty="0"/>
              <a:t> vitae. </a:t>
            </a:r>
            <a:r>
              <a:rPr lang="en-GB" dirty="0" err="1"/>
              <a:t>Neque</a:t>
            </a:r>
            <a:r>
              <a:rPr lang="en-GB" dirty="0"/>
              <a:t> </a:t>
            </a:r>
            <a:r>
              <a:rPr lang="en-GB" dirty="0" err="1"/>
              <a:t>viverra</a:t>
            </a:r>
            <a:r>
              <a:rPr lang="en-GB" dirty="0"/>
              <a:t> </a:t>
            </a:r>
            <a:r>
              <a:rPr lang="en-GB" dirty="0" err="1"/>
              <a:t>justo</a:t>
            </a:r>
            <a:r>
              <a:rPr lang="en-GB" dirty="0"/>
              <a:t> </a:t>
            </a:r>
            <a:r>
              <a:rPr lang="en-GB" dirty="0" err="1"/>
              <a:t>nec</a:t>
            </a:r>
            <a:r>
              <a:rPr lang="en-GB" dirty="0"/>
              <a:t> </a:t>
            </a:r>
            <a:r>
              <a:rPr lang="en-GB" dirty="0" err="1"/>
              <a:t>ultrices</a:t>
            </a:r>
            <a:r>
              <a:rPr lang="en-GB" dirty="0"/>
              <a:t> dui </a:t>
            </a:r>
            <a:r>
              <a:rPr lang="en-GB" dirty="0" err="1"/>
              <a:t>sapien</a:t>
            </a:r>
            <a:r>
              <a:rPr lang="en-GB" dirty="0"/>
              <a:t> </a:t>
            </a:r>
            <a:r>
              <a:rPr lang="en-GB" dirty="0" err="1"/>
              <a:t>eget</a:t>
            </a:r>
            <a:r>
              <a:rPr lang="en-GB" dirty="0"/>
              <a:t> mi </a:t>
            </a:r>
            <a:r>
              <a:rPr lang="en-GB" dirty="0" err="1"/>
              <a:t>proin</a:t>
            </a:r>
            <a:r>
              <a:rPr lang="en-GB" dirty="0"/>
              <a:t>. Et ligula </a:t>
            </a:r>
            <a:r>
              <a:rPr lang="en-GB" dirty="0" err="1"/>
              <a:t>ullamcorper</a:t>
            </a:r>
            <a:r>
              <a:rPr lang="en-GB" dirty="0"/>
              <a:t> </a:t>
            </a:r>
            <a:r>
              <a:rPr lang="en-GB" dirty="0" err="1"/>
              <a:t>malesuada</a:t>
            </a:r>
            <a:r>
              <a:rPr lang="en-GB" dirty="0"/>
              <a:t> </a:t>
            </a:r>
            <a:r>
              <a:rPr lang="en-GB" dirty="0" err="1"/>
              <a:t>proin</a:t>
            </a:r>
            <a:r>
              <a:rPr lang="en-GB" dirty="0"/>
              <a:t> libero </a:t>
            </a:r>
            <a:r>
              <a:rPr lang="en-GB" dirty="0" err="1"/>
              <a:t>nunc</a:t>
            </a:r>
            <a:r>
              <a:rPr lang="en-GB" dirty="0"/>
              <a:t> </a:t>
            </a:r>
            <a:r>
              <a:rPr lang="en-GB" dirty="0" err="1"/>
              <a:t>consequat</a:t>
            </a:r>
            <a:r>
              <a:rPr lang="en-GB" dirty="0"/>
              <a:t> </a:t>
            </a:r>
            <a:r>
              <a:rPr lang="en-GB" dirty="0" err="1"/>
              <a:t>interdum</a:t>
            </a:r>
            <a:r>
              <a:rPr lang="en-GB" dirty="0"/>
              <a:t> </a:t>
            </a:r>
            <a:r>
              <a:rPr lang="en-GB" dirty="0" err="1"/>
              <a:t>varius</a:t>
            </a:r>
            <a:r>
              <a:rPr lang="en-GB" dirty="0"/>
              <a:t>. </a:t>
            </a:r>
          </a:p>
        </p:txBody>
      </p:sp>
      <p:sp>
        <p:nvSpPr>
          <p:cNvPr id="41" name="Text Placeholder 40">
            <a:extLst>
              <a:ext uri="{FF2B5EF4-FFF2-40B4-BE49-F238E27FC236}">
                <a16:creationId xmlns:a16="http://schemas.microsoft.com/office/drawing/2014/main" id="{6C235BE4-563B-C44D-8EC5-4E859F9B2E64}"/>
              </a:ext>
            </a:extLst>
          </p:cNvPr>
          <p:cNvSpPr>
            <a:spLocks noGrp="1"/>
          </p:cNvSpPr>
          <p:nvPr>
            <p:ph type="body" sz="quarter" idx="27"/>
          </p:nvPr>
        </p:nvSpPr>
        <p:spPr/>
        <p:txBody>
          <a:bodyPr/>
          <a:lstStyle/>
          <a:p>
            <a:pPr marL="0" indent="0">
              <a:buNone/>
            </a:pPr>
            <a:r>
              <a:rPr lang="en-GB" dirty="0"/>
              <a:t>Explanation</a:t>
            </a:r>
          </a:p>
        </p:txBody>
      </p:sp>
      <p:sp>
        <p:nvSpPr>
          <p:cNvPr id="78" name="Text Placeholder 77">
            <a:extLst>
              <a:ext uri="{FF2B5EF4-FFF2-40B4-BE49-F238E27FC236}">
                <a16:creationId xmlns:a16="http://schemas.microsoft.com/office/drawing/2014/main" id="{B5178A29-7445-254A-9C44-7FA0727B0940}"/>
              </a:ext>
            </a:extLst>
          </p:cNvPr>
          <p:cNvSpPr>
            <a:spLocks noGrp="1"/>
          </p:cNvSpPr>
          <p:nvPr>
            <p:ph type="body" sz="quarter" idx="29"/>
          </p:nvPr>
        </p:nvSpPr>
        <p:spPr/>
        <p:txBody>
          <a:bodyPr/>
          <a:lstStyle/>
          <a:p>
            <a:pPr marL="0" indent="0">
              <a:buNone/>
            </a:pPr>
            <a:r>
              <a:rPr lang="en-GB" dirty="0" err="1"/>
              <a:t>Risus</a:t>
            </a:r>
            <a:r>
              <a:rPr lang="en-GB" dirty="0"/>
              <a:t> in </a:t>
            </a:r>
            <a:r>
              <a:rPr lang="en-GB" dirty="0" err="1"/>
              <a:t>hendrerit</a:t>
            </a:r>
            <a:r>
              <a:rPr lang="en-GB" dirty="0"/>
              <a:t> gravida </a:t>
            </a:r>
            <a:r>
              <a:rPr lang="en-GB" dirty="0" err="1"/>
              <a:t>rutrum</a:t>
            </a:r>
            <a:r>
              <a:rPr lang="en-GB" dirty="0"/>
              <a:t> </a:t>
            </a:r>
            <a:r>
              <a:rPr lang="en-GB" dirty="0" err="1"/>
              <a:t>quisque</a:t>
            </a:r>
            <a:r>
              <a:rPr lang="en-GB" dirty="0"/>
              <a:t> non </a:t>
            </a:r>
            <a:r>
              <a:rPr lang="en-GB" dirty="0" err="1"/>
              <a:t>tellus</a:t>
            </a:r>
            <a:r>
              <a:rPr lang="en-GB" dirty="0"/>
              <a:t> </a:t>
            </a:r>
            <a:r>
              <a:rPr lang="en-GB" dirty="0" err="1"/>
              <a:t>orci</a:t>
            </a:r>
            <a:r>
              <a:rPr lang="en-GB" dirty="0"/>
              <a:t>. </a:t>
            </a:r>
            <a:r>
              <a:rPr lang="en-GB" dirty="0" err="1"/>
              <a:t>Vel</a:t>
            </a:r>
            <a:r>
              <a:rPr lang="en-GB" dirty="0"/>
              <a:t> </a:t>
            </a:r>
            <a:r>
              <a:rPr lang="en-GB" dirty="0" err="1"/>
              <a:t>orci</a:t>
            </a:r>
            <a:r>
              <a:rPr lang="en-GB" dirty="0"/>
              <a:t> porta non pulvinar </a:t>
            </a:r>
            <a:r>
              <a:rPr lang="en-GB" dirty="0" err="1"/>
              <a:t>neque</a:t>
            </a:r>
            <a:r>
              <a:rPr lang="en-GB" dirty="0"/>
              <a:t> </a:t>
            </a:r>
            <a:r>
              <a:rPr lang="en-GB" dirty="0" err="1"/>
              <a:t>laoreet</a:t>
            </a:r>
            <a:r>
              <a:rPr lang="en-GB" dirty="0"/>
              <a:t> </a:t>
            </a:r>
            <a:r>
              <a:rPr lang="en-GB" dirty="0" err="1"/>
              <a:t>suspendisse</a:t>
            </a:r>
            <a:r>
              <a:rPr lang="en-GB" dirty="0"/>
              <a:t>. Ac </a:t>
            </a:r>
            <a:r>
              <a:rPr lang="en-GB" dirty="0" err="1"/>
              <a:t>placerat</a:t>
            </a:r>
            <a:r>
              <a:rPr lang="en-GB" dirty="0"/>
              <a:t> vestibulum </a:t>
            </a:r>
            <a:r>
              <a:rPr lang="en-GB" dirty="0" err="1"/>
              <a:t>lectus</a:t>
            </a:r>
            <a:r>
              <a:rPr lang="en-GB" dirty="0"/>
              <a:t> </a:t>
            </a:r>
            <a:r>
              <a:rPr lang="en-GB" dirty="0" err="1"/>
              <a:t>mauris</a:t>
            </a:r>
            <a:r>
              <a:rPr lang="en-GB" dirty="0"/>
              <a:t> </a:t>
            </a:r>
            <a:r>
              <a:rPr lang="en-GB" dirty="0" err="1"/>
              <a:t>ultrices</a:t>
            </a:r>
            <a:r>
              <a:rPr lang="en-GB" dirty="0"/>
              <a:t> </a:t>
            </a:r>
            <a:r>
              <a:rPr lang="en-GB" dirty="0" err="1"/>
              <a:t>eros</a:t>
            </a: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err="1"/>
              <a:t>Aliquam</a:t>
            </a:r>
            <a:r>
              <a:rPr lang="en-GB" dirty="0"/>
              <a:t> </a:t>
            </a:r>
            <a:r>
              <a:rPr lang="en-GB" dirty="0" err="1"/>
              <a:t>faucibus</a:t>
            </a:r>
            <a:r>
              <a:rPr lang="en-GB" dirty="0"/>
              <a:t> </a:t>
            </a:r>
            <a:r>
              <a:rPr lang="en-GB" dirty="0" err="1"/>
              <a:t>purus</a:t>
            </a:r>
            <a:r>
              <a:rPr lang="en-GB" dirty="0"/>
              <a:t> in </a:t>
            </a:r>
            <a:r>
              <a:rPr lang="en-GB" dirty="0" err="1"/>
              <a:t>massa</a:t>
            </a:r>
            <a:r>
              <a:rPr lang="en-GB" dirty="0"/>
              <a:t>. Dictum </a:t>
            </a:r>
            <a:r>
              <a:rPr lang="en-GB" dirty="0" err="1"/>
              <a:t>varius</a:t>
            </a:r>
            <a:r>
              <a:rPr lang="en-GB" dirty="0"/>
              <a:t> </a:t>
            </a:r>
            <a:r>
              <a:rPr lang="en-GB" dirty="0" err="1"/>
              <a:t>duis</a:t>
            </a:r>
            <a:r>
              <a:rPr lang="en-GB" dirty="0"/>
              <a:t> at </a:t>
            </a:r>
            <a:r>
              <a:rPr lang="en-GB" dirty="0" err="1"/>
              <a:t>consectetur</a:t>
            </a:r>
            <a:r>
              <a:rPr lang="en-GB" dirty="0"/>
              <a:t> lorem. </a:t>
            </a:r>
            <a:r>
              <a:rPr lang="en-GB" dirty="0" err="1"/>
              <a:t>Risus</a:t>
            </a:r>
            <a:r>
              <a:rPr lang="en-GB" dirty="0"/>
              <a:t> </a:t>
            </a:r>
            <a:r>
              <a:rPr lang="en-GB" dirty="0" err="1"/>
              <a:t>feugiat</a:t>
            </a:r>
            <a:r>
              <a:rPr lang="en-GB" dirty="0"/>
              <a:t> in ante </a:t>
            </a:r>
            <a:r>
              <a:rPr lang="en-GB" dirty="0" err="1"/>
              <a:t>metus</a:t>
            </a:r>
            <a:r>
              <a:rPr lang="en-GB" dirty="0"/>
              <a:t> dictum at </a:t>
            </a:r>
            <a:r>
              <a:rPr lang="en-GB" dirty="0" err="1"/>
              <a:t>tempor</a:t>
            </a:r>
            <a:r>
              <a:rPr lang="en-GB" dirty="0"/>
              <a:t> </a:t>
            </a:r>
            <a:r>
              <a:rPr lang="en-GB" dirty="0" err="1"/>
              <a:t>commodo</a:t>
            </a:r>
            <a:r>
              <a:rPr lang="en-GB" dirty="0"/>
              <a:t> </a:t>
            </a:r>
            <a:r>
              <a:rPr lang="en-GB" dirty="0" err="1"/>
              <a:t>ullamcorper</a:t>
            </a:r>
            <a:r>
              <a:rPr lang="en-GB" dirty="0"/>
              <a:t>. Ut </a:t>
            </a:r>
            <a:r>
              <a:rPr lang="en-GB" dirty="0" err="1"/>
              <a:t>enim</a:t>
            </a:r>
            <a:r>
              <a:rPr lang="en-GB" dirty="0"/>
              <a:t> </a:t>
            </a:r>
            <a:r>
              <a:rPr lang="en-GB" dirty="0" err="1"/>
              <a:t>blandit</a:t>
            </a:r>
            <a:r>
              <a:rPr lang="en-GB" dirty="0"/>
              <a:t> </a:t>
            </a:r>
            <a:r>
              <a:rPr lang="en-GB" dirty="0" err="1"/>
              <a:t>volutpat</a:t>
            </a:r>
            <a:r>
              <a:rPr lang="en-GB" dirty="0"/>
              <a:t> </a:t>
            </a:r>
            <a:r>
              <a:rPr lang="en-GB" dirty="0" err="1"/>
              <a:t>maecenas</a:t>
            </a:r>
            <a:r>
              <a:rPr lang="en-GB" dirty="0"/>
              <a:t> </a:t>
            </a:r>
            <a:r>
              <a:rPr lang="en-GB" dirty="0" err="1"/>
              <a:t>volutpat</a:t>
            </a:r>
            <a:r>
              <a:rPr lang="en-GB" dirty="0"/>
              <a:t> </a:t>
            </a:r>
            <a:r>
              <a:rPr lang="en-GB" dirty="0" err="1"/>
              <a:t>blandit</a:t>
            </a:r>
            <a:r>
              <a:rPr lang="en-GB" dirty="0"/>
              <a:t>. Vitae </a:t>
            </a:r>
            <a:r>
              <a:rPr lang="en-GB" dirty="0" err="1"/>
              <a:t>tortor</a:t>
            </a:r>
            <a:r>
              <a:rPr lang="en-GB" dirty="0"/>
              <a:t> </a:t>
            </a:r>
            <a:r>
              <a:rPr lang="en-GB" dirty="0" err="1"/>
              <a:t>condimentum</a:t>
            </a:r>
            <a:r>
              <a:rPr lang="en-GB" dirty="0"/>
              <a:t> lacinia </a:t>
            </a:r>
            <a:r>
              <a:rPr lang="en-GB" dirty="0" err="1"/>
              <a:t>quis</a:t>
            </a:r>
            <a:r>
              <a:rPr lang="en-GB" dirty="0"/>
              <a:t> vel. </a:t>
            </a:r>
            <a:r>
              <a:rPr lang="en-GB" dirty="0" err="1"/>
              <a:t>Condimentum</a:t>
            </a:r>
            <a:r>
              <a:rPr lang="en-GB" dirty="0"/>
              <a:t> lacinia </a:t>
            </a:r>
            <a:r>
              <a:rPr lang="en-GB" dirty="0" err="1"/>
              <a:t>quis</a:t>
            </a:r>
            <a:r>
              <a:rPr lang="en-GB" dirty="0"/>
              <a:t> </a:t>
            </a:r>
            <a:r>
              <a:rPr lang="en-GB" dirty="0" err="1"/>
              <a:t>vel</a:t>
            </a:r>
            <a:r>
              <a:rPr lang="en-GB" dirty="0"/>
              <a:t> </a:t>
            </a:r>
            <a:r>
              <a:rPr lang="en-GB" dirty="0" err="1"/>
              <a:t>eros</a:t>
            </a:r>
            <a:r>
              <a:rPr lang="en-GB" dirty="0"/>
              <a:t> </a:t>
            </a:r>
            <a:r>
              <a:rPr lang="en-GB" dirty="0" err="1"/>
              <a:t>donec</a:t>
            </a:r>
            <a:r>
              <a:rPr lang="en-GB" dirty="0"/>
              <a:t> ac </a:t>
            </a:r>
            <a:r>
              <a:rPr lang="en-GB" dirty="0" err="1"/>
              <a:t>odio</a:t>
            </a:r>
            <a:r>
              <a:rPr lang="en-GB" dirty="0"/>
              <a:t> </a:t>
            </a:r>
            <a:r>
              <a:rPr lang="en-GB" dirty="0" err="1"/>
              <a:t>tempor</a:t>
            </a:r>
            <a:r>
              <a:rPr lang="en-GB" dirty="0"/>
              <a:t> </a:t>
            </a:r>
            <a:r>
              <a:rPr lang="en-GB" dirty="0" err="1"/>
              <a:t>orci</a:t>
            </a:r>
            <a:r>
              <a:rPr lang="en-GB" dirty="0"/>
              <a:t>. </a:t>
            </a:r>
            <a:r>
              <a:rPr lang="en-GB" dirty="0" err="1"/>
              <a:t>Feugiat</a:t>
            </a:r>
            <a:r>
              <a:rPr lang="en-GB" dirty="0"/>
              <a:t> </a:t>
            </a:r>
            <a:r>
              <a:rPr lang="en-GB" dirty="0" err="1"/>
              <a:t>nisl</a:t>
            </a:r>
            <a:r>
              <a:rPr lang="en-GB" dirty="0"/>
              <a:t> </a:t>
            </a:r>
            <a:r>
              <a:rPr lang="en-GB" dirty="0" err="1"/>
              <a:t>pretium</a:t>
            </a:r>
            <a:r>
              <a:rPr lang="en-GB" dirty="0"/>
              <a:t> </a:t>
            </a:r>
            <a:r>
              <a:rPr lang="en-GB" dirty="0" err="1"/>
              <a:t>fusce</a:t>
            </a:r>
            <a:r>
              <a:rPr lang="en-GB" dirty="0"/>
              <a:t> id </a:t>
            </a:r>
            <a:r>
              <a:rPr lang="en-GB" dirty="0" err="1"/>
              <a:t>velit</a:t>
            </a:r>
            <a:r>
              <a:rPr lang="en-GB" dirty="0"/>
              <a:t> </a:t>
            </a:r>
            <a:r>
              <a:rPr lang="en-GB" dirty="0" err="1"/>
              <a:t>ut</a:t>
            </a:r>
            <a:r>
              <a:rPr lang="en-GB" dirty="0"/>
              <a:t> </a:t>
            </a:r>
            <a:r>
              <a:rPr lang="en-GB" dirty="0" err="1"/>
              <a:t>tortor</a:t>
            </a:r>
            <a:r>
              <a:rPr lang="en-GB" dirty="0"/>
              <a:t>. </a:t>
            </a:r>
            <a:r>
              <a:rPr lang="en-GB" dirty="0" err="1"/>
              <a:t>Lacus</a:t>
            </a:r>
            <a:r>
              <a:rPr lang="en-GB" dirty="0"/>
              <a:t> </a:t>
            </a:r>
            <a:r>
              <a:rPr lang="en-GB" dirty="0" err="1"/>
              <a:t>luctus</a:t>
            </a:r>
            <a:r>
              <a:rPr lang="en-GB" dirty="0"/>
              <a:t> </a:t>
            </a:r>
            <a:r>
              <a:rPr lang="en-GB" dirty="0" err="1"/>
              <a:t>accumsan</a:t>
            </a:r>
            <a:r>
              <a:rPr lang="en-GB" dirty="0"/>
              <a:t> </a:t>
            </a:r>
            <a:r>
              <a:rPr lang="en-GB" dirty="0" err="1"/>
              <a:t>tortor</a:t>
            </a:r>
            <a:r>
              <a:rPr lang="en-GB" dirty="0"/>
              <a:t> </a:t>
            </a:r>
            <a:r>
              <a:rPr lang="en-GB" dirty="0" err="1"/>
              <a:t>posuere</a:t>
            </a:r>
            <a:r>
              <a:rPr lang="en-GB" dirty="0"/>
              <a:t> ac </a:t>
            </a:r>
            <a:r>
              <a:rPr lang="en-GB" dirty="0" err="1"/>
              <a:t>ut</a:t>
            </a:r>
            <a:r>
              <a:rPr lang="en-GB" dirty="0"/>
              <a:t> </a:t>
            </a:r>
            <a:r>
              <a:rPr lang="en-GB" dirty="0" err="1"/>
              <a:t>consequat</a:t>
            </a:r>
            <a:r>
              <a:rPr lang="en-GB" dirty="0"/>
              <a:t> semper </a:t>
            </a:r>
            <a:r>
              <a:rPr lang="en-GB" dirty="0" err="1"/>
              <a:t>viverra</a:t>
            </a:r>
            <a:r>
              <a:rPr lang="en-GB" dirty="0"/>
              <a:t>. In </a:t>
            </a:r>
            <a:r>
              <a:rPr lang="en-GB" dirty="0" err="1"/>
              <a:t>nisl</a:t>
            </a:r>
            <a:r>
              <a:rPr lang="en-GB" dirty="0"/>
              <a:t> nisi </a:t>
            </a:r>
            <a:r>
              <a:rPr lang="en-GB" dirty="0" err="1"/>
              <a:t>scelerisque</a:t>
            </a:r>
            <a:r>
              <a:rPr lang="en-GB" dirty="0"/>
              <a:t> </a:t>
            </a:r>
            <a:r>
              <a:rPr lang="en-GB" dirty="0" err="1"/>
              <a:t>eu</a:t>
            </a:r>
            <a:r>
              <a:rPr lang="en-GB" dirty="0"/>
              <a:t> </a:t>
            </a:r>
            <a:r>
              <a:rPr lang="en-GB" dirty="0" err="1"/>
              <a:t>ultrices</a:t>
            </a:r>
            <a:r>
              <a:rPr lang="en-GB" dirty="0"/>
              <a:t> vitae </a:t>
            </a:r>
            <a:r>
              <a:rPr lang="en-GB" dirty="0" err="1"/>
              <a:t>auctor</a:t>
            </a:r>
            <a:r>
              <a:rPr lang="en-GB" dirty="0"/>
              <a:t> </a:t>
            </a:r>
            <a:r>
              <a:rPr lang="en-GB" dirty="0" err="1"/>
              <a:t>eu</a:t>
            </a:r>
            <a:r>
              <a:rPr lang="en-GB" dirty="0"/>
              <a:t> </a:t>
            </a:r>
            <a:r>
              <a:rPr lang="en-GB" dirty="0" err="1"/>
              <a:t>augue</a:t>
            </a:r>
            <a:r>
              <a:rPr lang="en-GB" dirty="0"/>
              <a:t>. </a:t>
            </a:r>
            <a:r>
              <a:rPr lang="en-GB" dirty="0" err="1"/>
              <a:t>Nullam</a:t>
            </a:r>
            <a:r>
              <a:rPr lang="en-GB" dirty="0"/>
              <a:t> </a:t>
            </a:r>
            <a:r>
              <a:rPr lang="en-GB" dirty="0" err="1"/>
              <a:t>vehicula</a:t>
            </a:r>
            <a:r>
              <a:rPr lang="en-GB" dirty="0"/>
              <a:t> ipsum a </a:t>
            </a:r>
            <a:r>
              <a:rPr lang="en-GB" dirty="0" err="1"/>
              <a:t>arcu</a:t>
            </a:r>
            <a:r>
              <a:rPr lang="en-GB" dirty="0"/>
              <a:t>. </a:t>
            </a:r>
            <a:r>
              <a:rPr lang="en-GB" dirty="0" err="1"/>
              <a:t>Ornare</a:t>
            </a:r>
            <a:r>
              <a:rPr lang="en-GB" dirty="0"/>
              <a:t> </a:t>
            </a:r>
            <a:r>
              <a:rPr lang="en-GB" dirty="0" err="1"/>
              <a:t>quam</a:t>
            </a:r>
            <a:r>
              <a:rPr lang="en-GB" dirty="0"/>
              <a:t> </a:t>
            </a:r>
            <a:r>
              <a:rPr lang="en-GB" dirty="0" err="1"/>
              <a:t>viverra</a:t>
            </a:r>
            <a:r>
              <a:rPr lang="en-GB" dirty="0"/>
              <a:t> </a:t>
            </a:r>
            <a:r>
              <a:rPr lang="en-GB" dirty="0" err="1"/>
              <a:t>orci</a:t>
            </a:r>
            <a:r>
              <a:rPr lang="en-GB" dirty="0"/>
              <a:t> </a:t>
            </a:r>
            <a:r>
              <a:rPr lang="en-GB" dirty="0" err="1"/>
              <a:t>sagittis</a:t>
            </a:r>
            <a:r>
              <a:rPr lang="en-GB" dirty="0"/>
              <a:t> </a:t>
            </a:r>
            <a:r>
              <a:rPr lang="en-GB" dirty="0" err="1"/>
              <a:t>eu</a:t>
            </a:r>
            <a:r>
              <a:rPr lang="en-GB" dirty="0"/>
              <a:t>. </a:t>
            </a:r>
            <a:r>
              <a:rPr lang="en-GB" dirty="0" err="1"/>
              <a:t>Commodo</a:t>
            </a:r>
            <a:r>
              <a:rPr lang="en-GB" dirty="0"/>
              <a:t> </a:t>
            </a:r>
            <a:r>
              <a:rPr lang="en-GB" dirty="0" err="1"/>
              <a:t>sed</a:t>
            </a:r>
            <a:r>
              <a:rPr lang="en-GB" dirty="0"/>
              <a:t> </a:t>
            </a:r>
            <a:r>
              <a:rPr lang="en-GB" dirty="0" err="1"/>
              <a:t>egestas</a:t>
            </a:r>
            <a:r>
              <a:rPr lang="en-GB" dirty="0"/>
              <a:t> </a:t>
            </a:r>
            <a:r>
              <a:rPr lang="en-GB" dirty="0" err="1"/>
              <a:t>egestas</a:t>
            </a:r>
            <a:r>
              <a:rPr lang="en-GB" dirty="0"/>
              <a:t> </a:t>
            </a:r>
            <a:r>
              <a:rPr lang="en-GB" dirty="0" err="1"/>
              <a:t>fringilla</a:t>
            </a:r>
            <a:r>
              <a:rPr lang="en-GB" dirty="0"/>
              <a:t> </a:t>
            </a:r>
            <a:r>
              <a:rPr lang="en-GB" dirty="0" err="1"/>
              <a:t>phasellus</a:t>
            </a:r>
            <a:r>
              <a:rPr lang="en-GB" dirty="0"/>
              <a:t> </a:t>
            </a:r>
            <a:r>
              <a:rPr lang="en-GB" dirty="0" err="1"/>
              <a:t>faucibus</a:t>
            </a:r>
            <a:r>
              <a:rPr lang="en-GB" dirty="0"/>
              <a:t> </a:t>
            </a:r>
            <a:r>
              <a:rPr lang="en-GB" dirty="0" err="1"/>
              <a:t>scelerisque</a:t>
            </a:r>
            <a:r>
              <a:rPr lang="en-GB" dirty="0"/>
              <a:t>. Sem </a:t>
            </a:r>
            <a:r>
              <a:rPr lang="en-GB" dirty="0" err="1"/>
              <a:t>nulla</a:t>
            </a:r>
            <a:r>
              <a:rPr lang="en-GB" dirty="0"/>
              <a:t> pharetra </a:t>
            </a:r>
            <a:r>
              <a:rPr lang="en-GB" dirty="0" err="1"/>
              <a:t>diam</a:t>
            </a:r>
            <a:r>
              <a:rPr lang="en-GB" dirty="0"/>
              <a:t> sit </a:t>
            </a:r>
            <a:r>
              <a:rPr lang="en-GB" dirty="0" err="1"/>
              <a:t>amet</a:t>
            </a:r>
            <a:r>
              <a:rPr lang="en-GB" dirty="0"/>
              <a:t> </a:t>
            </a:r>
            <a:r>
              <a:rPr lang="en-GB" dirty="0" err="1"/>
              <a:t>nisl</a:t>
            </a:r>
            <a:r>
              <a:rPr lang="en-GB" dirty="0"/>
              <a:t> </a:t>
            </a:r>
            <a:r>
              <a:rPr lang="en-GB" dirty="0" err="1"/>
              <a:t>suscipit</a:t>
            </a:r>
            <a:r>
              <a:rPr lang="en-GB" dirty="0"/>
              <a:t> </a:t>
            </a:r>
            <a:r>
              <a:rPr lang="en-GB" dirty="0" err="1"/>
              <a:t>adipiscing</a:t>
            </a:r>
            <a:r>
              <a:rPr lang="en-GB" dirty="0"/>
              <a:t> </a:t>
            </a:r>
            <a:r>
              <a:rPr lang="en-GB" dirty="0" err="1"/>
              <a:t>bibendum</a:t>
            </a:r>
            <a:r>
              <a:rPr lang="en-GB" dirty="0"/>
              <a:t>.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vestibulum </a:t>
            </a:r>
            <a:r>
              <a:rPr lang="en-GB" dirty="0" err="1"/>
              <a:t>rhoncus</a:t>
            </a:r>
            <a:r>
              <a:rPr lang="en-GB" dirty="0"/>
              <a:t> </a:t>
            </a:r>
            <a:r>
              <a:rPr lang="en-GB" dirty="0" err="1"/>
              <a:t>est</a:t>
            </a:r>
            <a:r>
              <a:rPr lang="en-GB" dirty="0"/>
              <a:t> </a:t>
            </a:r>
            <a:r>
              <a:rPr lang="en-GB" dirty="0" err="1"/>
              <a:t>pellentesque</a:t>
            </a:r>
            <a:r>
              <a:rPr lang="en-GB" dirty="0"/>
              <a:t> </a:t>
            </a:r>
            <a:r>
              <a:rPr lang="en-GB" dirty="0" err="1"/>
              <a:t>elit</a:t>
            </a:r>
            <a:r>
              <a:rPr lang="en-GB" dirty="0"/>
              <a:t>. Justo </a:t>
            </a:r>
            <a:r>
              <a:rPr lang="en-GB" dirty="0" err="1"/>
              <a:t>eget</a:t>
            </a:r>
            <a:r>
              <a:rPr lang="en-GB" dirty="0"/>
              <a:t> magna fermentum </a:t>
            </a:r>
            <a:r>
              <a:rPr lang="en-GB" dirty="0" err="1"/>
              <a:t>iaculis</a:t>
            </a:r>
            <a:r>
              <a:rPr lang="en-GB" dirty="0"/>
              <a:t>. </a:t>
            </a:r>
            <a:r>
              <a:rPr lang="en-GB" dirty="0" err="1"/>
              <a:t>Mauris</a:t>
            </a:r>
            <a:r>
              <a:rPr lang="en-GB" dirty="0"/>
              <a:t> vitae </a:t>
            </a:r>
            <a:r>
              <a:rPr lang="en-GB" dirty="0" err="1"/>
              <a:t>ultricies</a:t>
            </a:r>
            <a:r>
              <a:rPr lang="en-GB" dirty="0"/>
              <a:t> </a:t>
            </a:r>
            <a:r>
              <a:rPr lang="en-GB" dirty="0" err="1"/>
              <a:t>leo</a:t>
            </a:r>
            <a:r>
              <a:rPr lang="en-GB" dirty="0"/>
              <a:t> integer </a:t>
            </a:r>
            <a:r>
              <a:rPr lang="en-GB" dirty="0" err="1"/>
              <a:t>malesuada</a:t>
            </a:r>
            <a:r>
              <a:rPr lang="en-GB" dirty="0"/>
              <a:t> </a:t>
            </a:r>
            <a:r>
              <a:rPr lang="en-GB" dirty="0" err="1"/>
              <a:t>nunc</a:t>
            </a:r>
            <a:r>
              <a:rPr lang="en-GB" dirty="0"/>
              <a:t>. Cursus </a:t>
            </a:r>
            <a:r>
              <a:rPr lang="en-GB" dirty="0" err="1"/>
              <a:t>mattis</a:t>
            </a:r>
            <a:r>
              <a:rPr lang="en-GB" dirty="0"/>
              <a:t> </a:t>
            </a:r>
            <a:r>
              <a:rPr lang="en-GB" dirty="0" err="1"/>
              <a:t>molestie</a:t>
            </a:r>
            <a:r>
              <a:rPr lang="en-GB" dirty="0"/>
              <a:t> a </a:t>
            </a:r>
            <a:r>
              <a:rPr lang="en-GB" dirty="0" err="1"/>
              <a:t>iaculis</a:t>
            </a:r>
            <a:r>
              <a:rPr lang="en-GB" dirty="0"/>
              <a:t> at. Tellus </a:t>
            </a:r>
            <a:r>
              <a:rPr lang="en-GB" dirty="0" err="1"/>
              <a:t>cras</a:t>
            </a:r>
            <a:r>
              <a:rPr lang="en-GB" dirty="0"/>
              <a:t> </a:t>
            </a:r>
            <a:r>
              <a:rPr lang="en-GB" dirty="0" err="1"/>
              <a:t>adipiscing</a:t>
            </a:r>
            <a:r>
              <a:rPr lang="en-GB" dirty="0"/>
              <a:t> </a:t>
            </a:r>
            <a:r>
              <a:rPr lang="en-GB" dirty="0" err="1"/>
              <a:t>enim</a:t>
            </a:r>
            <a:r>
              <a:rPr lang="en-GB" dirty="0"/>
              <a:t> </a:t>
            </a:r>
            <a:r>
              <a:rPr lang="en-GB" dirty="0" err="1"/>
              <a:t>eu</a:t>
            </a:r>
            <a:r>
              <a:rPr lang="en-GB" dirty="0"/>
              <a:t> </a:t>
            </a:r>
            <a:r>
              <a:rPr lang="en-GB" dirty="0" err="1"/>
              <a:t>turpis</a:t>
            </a:r>
            <a:r>
              <a:rPr lang="en-GB" dirty="0"/>
              <a:t>. </a:t>
            </a:r>
            <a:r>
              <a:rPr lang="en-GB" dirty="0" err="1"/>
              <a:t>Diam</a:t>
            </a:r>
            <a:r>
              <a:rPr lang="en-GB" dirty="0"/>
              <a:t> </a:t>
            </a:r>
            <a:r>
              <a:rPr lang="en-GB" dirty="0" err="1"/>
              <a:t>vel</a:t>
            </a:r>
            <a:r>
              <a:rPr lang="en-GB" dirty="0"/>
              <a:t> </a:t>
            </a:r>
            <a:r>
              <a:rPr lang="en-GB" dirty="0" err="1"/>
              <a:t>quam</a:t>
            </a:r>
            <a:r>
              <a:rPr lang="en-GB" dirty="0"/>
              <a:t> </a:t>
            </a:r>
            <a:r>
              <a:rPr lang="en-GB" dirty="0" err="1"/>
              <a:t>elementum</a:t>
            </a:r>
            <a:r>
              <a:rPr lang="en-GB" dirty="0"/>
              <a:t> pulvinar </a:t>
            </a:r>
            <a:r>
              <a:rPr lang="en-GB" dirty="0" err="1"/>
              <a:t>etiam</a:t>
            </a:r>
            <a:r>
              <a:rPr lang="en-GB" dirty="0"/>
              <a:t> non. </a:t>
            </a:r>
            <a:r>
              <a:rPr lang="en-GB" dirty="0" err="1"/>
              <a:t>Dictumst</a:t>
            </a:r>
            <a:r>
              <a:rPr lang="en-GB" dirty="0"/>
              <a:t> </a:t>
            </a:r>
            <a:r>
              <a:rPr lang="en-GB" dirty="0" err="1"/>
              <a:t>quisque</a:t>
            </a:r>
            <a:r>
              <a:rPr lang="en-GB" dirty="0"/>
              <a:t> </a:t>
            </a:r>
            <a:r>
              <a:rPr lang="en-GB" dirty="0" err="1"/>
              <a:t>sagittis</a:t>
            </a:r>
            <a:r>
              <a:rPr lang="en-GB" dirty="0"/>
              <a:t> </a:t>
            </a:r>
            <a:r>
              <a:rPr lang="en-GB" dirty="0" err="1"/>
              <a:t>purus</a:t>
            </a:r>
            <a:r>
              <a:rPr lang="en-GB" dirty="0"/>
              <a:t> sit </a:t>
            </a:r>
            <a:r>
              <a:rPr lang="en-GB" dirty="0" err="1"/>
              <a:t>amet</a:t>
            </a:r>
            <a:r>
              <a:rPr lang="en-GB" dirty="0"/>
              <a:t> </a:t>
            </a:r>
            <a:r>
              <a:rPr lang="en-GB" dirty="0" err="1"/>
              <a:t>volutpat</a:t>
            </a:r>
            <a:r>
              <a:rPr lang="en-GB" dirty="0"/>
              <a:t> </a:t>
            </a:r>
            <a:r>
              <a:rPr lang="en-GB" dirty="0" err="1"/>
              <a:t>consequat</a:t>
            </a:r>
            <a:r>
              <a:rPr lang="en-GB" dirty="0"/>
              <a:t>.</a:t>
            </a:r>
          </a:p>
          <a:p>
            <a:pPr marL="0" indent="0">
              <a:buNone/>
            </a:pPr>
            <a:r>
              <a:rPr lang="en-GB" dirty="0" err="1"/>
              <a:t>Donec</a:t>
            </a:r>
            <a:r>
              <a:rPr lang="en-GB" dirty="0"/>
              <a:t> ac </a:t>
            </a:r>
            <a:r>
              <a:rPr lang="en-GB" dirty="0" err="1"/>
              <a:t>odio</a:t>
            </a:r>
            <a:r>
              <a:rPr lang="en-GB" dirty="0"/>
              <a:t> </a:t>
            </a:r>
            <a:r>
              <a:rPr lang="en-GB" dirty="0" err="1"/>
              <a:t>tempor</a:t>
            </a:r>
            <a:r>
              <a:rPr lang="en-GB" dirty="0"/>
              <a:t> </a:t>
            </a:r>
            <a:r>
              <a:rPr lang="en-GB" dirty="0" err="1"/>
              <a:t>orci</a:t>
            </a:r>
            <a:r>
              <a:rPr lang="en-GB" dirty="0"/>
              <a:t> </a:t>
            </a:r>
            <a:r>
              <a:rPr lang="en-GB" dirty="0" err="1"/>
              <a:t>dapibus</a:t>
            </a:r>
            <a:r>
              <a:rPr lang="en-GB" dirty="0"/>
              <a:t>. Sem </a:t>
            </a:r>
            <a:r>
              <a:rPr lang="en-GB" dirty="0" err="1"/>
              <a:t>viverra</a:t>
            </a:r>
            <a:r>
              <a:rPr lang="en-GB" dirty="0"/>
              <a:t> </a:t>
            </a:r>
            <a:r>
              <a:rPr lang="en-GB" dirty="0" err="1"/>
              <a:t>aliquet</a:t>
            </a:r>
            <a:r>
              <a:rPr lang="en-GB" dirty="0"/>
              <a:t> </a:t>
            </a:r>
            <a:r>
              <a:rPr lang="en-GB" dirty="0" err="1"/>
              <a:t>eget</a:t>
            </a:r>
            <a:r>
              <a:rPr lang="en-GB" dirty="0"/>
              <a:t> sit </a:t>
            </a:r>
            <a:r>
              <a:rPr lang="en-GB" dirty="0" err="1"/>
              <a:t>amet</a:t>
            </a:r>
            <a:r>
              <a:rPr lang="en-GB" dirty="0"/>
              <a:t> </a:t>
            </a:r>
            <a:r>
              <a:rPr lang="en-GB" dirty="0" err="1"/>
              <a:t>tellus</a:t>
            </a:r>
            <a:r>
              <a:rPr lang="en-GB" dirty="0"/>
              <a:t>. Maecenas </a:t>
            </a:r>
            <a:r>
              <a:rPr lang="en-GB" dirty="0" err="1"/>
              <a:t>sed</a:t>
            </a:r>
            <a:r>
              <a:rPr lang="en-GB" dirty="0"/>
              <a:t> </a:t>
            </a:r>
            <a:r>
              <a:rPr lang="en-GB" dirty="0" err="1"/>
              <a:t>enim</a:t>
            </a:r>
            <a:r>
              <a:rPr lang="en-GB" dirty="0"/>
              <a:t> </a:t>
            </a:r>
            <a:r>
              <a:rPr lang="en-GB" dirty="0" err="1"/>
              <a:t>ut</a:t>
            </a:r>
            <a:r>
              <a:rPr lang="en-GB" dirty="0"/>
              <a:t> sem. </a:t>
            </a:r>
            <a:r>
              <a:rPr lang="en-GB" dirty="0" err="1"/>
              <a:t>Nullam</a:t>
            </a:r>
            <a:r>
              <a:rPr lang="en-GB" dirty="0"/>
              <a:t> non nisi </a:t>
            </a:r>
            <a:r>
              <a:rPr lang="en-GB" dirty="0" err="1"/>
              <a:t>est</a:t>
            </a:r>
            <a:r>
              <a:rPr lang="en-GB" dirty="0"/>
              <a:t> sit </a:t>
            </a:r>
            <a:r>
              <a:rPr lang="en-GB" dirty="0" err="1"/>
              <a:t>amet</a:t>
            </a:r>
            <a:r>
              <a:rPr lang="en-GB" dirty="0"/>
              <a:t> </a:t>
            </a:r>
            <a:r>
              <a:rPr lang="en-GB" dirty="0" err="1"/>
              <a:t>facilisis</a:t>
            </a:r>
            <a:r>
              <a:rPr lang="en-GB" dirty="0"/>
              <a:t> magna </a:t>
            </a:r>
            <a:r>
              <a:rPr lang="en-GB" dirty="0" err="1"/>
              <a:t>etiam</a:t>
            </a:r>
            <a:r>
              <a:rPr lang="en-GB" dirty="0"/>
              <a:t>. </a:t>
            </a:r>
            <a:r>
              <a:rPr lang="en-GB" dirty="0" err="1"/>
              <a:t>Enim</a:t>
            </a:r>
            <a:r>
              <a:rPr lang="en-GB" dirty="0"/>
              <a:t> </a:t>
            </a:r>
            <a:r>
              <a:rPr lang="en-GB" dirty="0" err="1"/>
              <a:t>ut</a:t>
            </a:r>
            <a:r>
              <a:rPr lang="en-GB" dirty="0"/>
              <a:t> </a:t>
            </a:r>
            <a:r>
              <a:rPr lang="en-GB" dirty="0" err="1"/>
              <a:t>tellus</a:t>
            </a:r>
            <a:r>
              <a:rPr lang="en-GB" dirty="0"/>
              <a:t> </a:t>
            </a:r>
            <a:r>
              <a:rPr lang="en-GB" dirty="0" err="1"/>
              <a:t>elementum</a:t>
            </a:r>
            <a:r>
              <a:rPr lang="en-GB" dirty="0"/>
              <a:t> </a:t>
            </a:r>
            <a:r>
              <a:rPr lang="en-GB" dirty="0" err="1"/>
              <a:t>sagittis</a:t>
            </a:r>
            <a:r>
              <a:rPr lang="en-GB" dirty="0"/>
              <a:t> vitae et </a:t>
            </a:r>
            <a:r>
              <a:rPr lang="en-GB" dirty="0" err="1"/>
              <a:t>leo</a:t>
            </a:r>
            <a:r>
              <a:rPr lang="en-GB" dirty="0"/>
              <a:t>. </a:t>
            </a:r>
            <a:r>
              <a:rPr lang="en-GB" dirty="0" err="1"/>
              <a:t>Molestie</a:t>
            </a:r>
            <a:r>
              <a:rPr lang="en-GB" dirty="0"/>
              <a:t> a </a:t>
            </a:r>
            <a:r>
              <a:rPr lang="en-GB" dirty="0" err="1"/>
              <a:t>iaculis</a:t>
            </a:r>
            <a:r>
              <a:rPr lang="en-GB" dirty="0"/>
              <a:t> at </a:t>
            </a:r>
            <a:r>
              <a:rPr lang="en-GB" dirty="0" err="1"/>
              <a:t>erat</a:t>
            </a:r>
            <a:r>
              <a:rPr lang="en-GB" dirty="0"/>
              <a:t>. </a:t>
            </a:r>
            <a:r>
              <a:rPr lang="en-GB" dirty="0" err="1"/>
              <a:t>Lacus</a:t>
            </a:r>
            <a:r>
              <a:rPr lang="en-GB" dirty="0"/>
              <a:t> </a:t>
            </a:r>
            <a:r>
              <a:rPr lang="en-GB" dirty="0" err="1"/>
              <a:t>sed</a:t>
            </a:r>
            <a:r>
              <a:rPr lang="en-GB" dirty="0"/>
              <a:t> </a:t>
            </a:r>
            <a:r>
              <a:rPr lang="en-GB" dirty="0" err="1"/>
              <a:t>turpis</a:t>
            </a:r>
            <a:r>
              <a:rPr lang="en-GB" dirty="0"/>
              <a:t> </a:t>
            </a:r>
            <a:r>
              <a:rPr lang="en-GB" dirty="0" err="1"/>
              <a:t>tincidunt</a:t>
            </a:r>
            <a:r>
              <a:rPr lang="en-GB" dirty="0"/>
              <a:t> id </a:t>
            </a:r>
            <a:r>
              <a:rPr lang="en-GB" dirty="0" err="1"/>
              <a:t>aliquet</a:t>
            </a:r>
            <a:r>
              <a:rPr lang="en-GB" dirty="0"/>
              <a:t> </a:t>
            </a:r>
            <a:r>
              <a:rPr lang="en-GB" dirty="0" err="1"/>
              <a:t>risus</a:t>
            </a:r>
            <a:r>
              <a:rPr lang="en-GB" dirty="0"/>
              <a:t> </a:t>
            </a:r>
            <a:r>
              <a:rPr lang="en-GB" dirty="0" err="1"/>
              <a:t>feugiat</a:t>
            </a:r>
            <a:r>
              <a:rPr lang="en-GB" dirty="0"/>
              <a:t> in ante. </a:t>
            </a:r>
            <a:r>
              <a:rPr lang="en-GB" dirty="0" err="1"/>
              <a:t>Quis</a:t>
            </a:r>
            <a:r>
              <a:rPr lang="en-GB" dirty="0"/>
              <a:t> </a:t>
            </a:r>
            <a:r>
              <a:rPr lang="en-GB" dirty="0" err="1"/>
              <a:t>enim</a:t>
            </a:r>
            <a:r>
              <a:rPr lang="en-GB" dirty="0"/>
              <a:t> </a:t>
            </a:r>
            <a:r>
              <a:rPr lang="en-GB" dirty="0" err="1"/>
              <a:t>lobortis</a:t>
            </a:r>
            <a:r>
              <a:rPr lang="en-GB" dirty="0"/>
              <a:t> </a:t>
            </a:r>
            <a:r>
              <a:rPr lang="en-GB" dirty="0" err="1"/>
              <a:t>scelerisque</a:t>
            </a:r>
            <a:r>
              <a:rPr lang="en-GB" dirty="0"/>
              <a:t> fermentum. </a:t>
            </a:r>
            <a:r>
              <a:rPr lang="en-GB" dirty="0" err="1"/>
              <a:t>Nibh</a:t>
            </a:r>
            <a:r>
              <a:rPr lang="en-GB" dirty="0"/>
              <a:t> </a:t>
            </a:r>
            <a:r>
              <a:rPr lang="en-GB" dirty="0" err="1"/>
              <a:t>mauris</a:t>
            </a:r>
            <a:r>
              <a:rPr lang="en-GB" dirty="0"/>
              <a:t> cursus </a:t>
            </a:r>
            <a:r>
              <a:rPr lang="en-GB" dirty="0" err="1"/>
              <a:t>mattis</a:t>
            </a:r>
            <a:r>
              <a:rPr lang="en-GB" dirty="0"/>
              <a:t> </a:t>
            </a:r>
            <a:r>
              <a:rPr lang="en-GB" dirty="0" err="1"/>
              <a:t>molestie</a:t>
            </a:r>
            <a:r>
              <a:rPr lang="en-GB" dirty="0"/>
              <a:t>.</a:t>
            </a:r>
          </a:p>
        </p:txBody>
      </p:sp>
      <p:sp>
        <p:nvSpPr>
          <p:cNvPr id="43" name="Text Placeholder 42">
            <a:extLst>
              <a:ext uri="{FF2B5EF4-FFF2-40B4-BE49-F238E27FC236}">
                <a16:creationId xmlns:a16="http://schemas.microsoft.com/office/drawing/2014/main" id="{583AE0DC-5E0E-2C4C-B11F-27F770018D77}"/>
              </a:ext>
            </a:extLst>
          </p:cNvPr>
          <p:cNvSpPr>
            <a:spLocks noGrp="1"/>
          </p:cNvSpPr>
          <p:nvPr>
            <p:ph type="body" sz="quarter" idx="30"/>
          </p:nvPr>
        </p:nvSpPr>
        <p:spPr/>
        <p:txBody>
          <a:bodyPr/>
          <a:lstStyle/>
          <a:p>
            <a:pPr marL="0" indent="0">
              <a:buNone/>
            </a:pPr>
            <a:r>
              <a:rPr lang="en-GB" dirty="0"/>
              <a:t>Methods</a:t>
            </a:r>
          </a:p>
        </p:txBody>
      </p:sp>
      <p:sp>
        <p:nvSpPr>
          <p:cNvPr id="91" name="Text Placeholder 90">
            <a:extLst>
              <a:ext uri="{FF2B5EF4-FFF2-40B4-BE49-F238E27FC236}">
                <a16:creationId xmlns:a16="http://schemas.microsoft.com/office/drawing/2014/main" id="{E0417AFE-3116-8442-A92B-7239881AFD59}"/>
              </a:ext>
            </a:extLst>
          </p:cNvPr>
          <p:cNvSpPr>
            <a:spLocks noGrp="1"/>
          </p:cNvSpPr>
          <p:nvPr>
            <p:ph type="body" sz="quarter" idx="32"/>
          </p:nvPr>
        </p:nvSpPr>
        <p:spPr/>
        <p:txBody>
          <a:bodyPr/>
          <a:lstStyle/>
          <a:p>
            <a:r>
              <a:rPr lang="en-US" altLang="fr-FR" dirty="0"/>
              <a:t>Text size</a:t>
            </a:r>
          </a:p>
          <a:p>
            <a:pPr marL="0" indent="0">
              <a:buNone/>
            </a:pPr>
            <a:r>
              <a:rPr lang="en-US" altLang="fr-FR" dirty="0">
                <a:solidFill>
                  <a:schemeClr val="tx1"/>
                </a:solidFill>
              </a:rPr>
              <a:t>Please ensure that the minimum font size you use is </a:t>
            </a:r>
            <a:r>
              <a:rPr lang="en-US" altLang="fr-FR" dirty="0" err="1">
                <a:solidFill>
                  <a:schemeClr val="tx1"/>
                </a:solidFill>
              </a:rPr>
              <a:t>Avenir</a:t>
            </a:r>
            <a:r>
              <a:rPr lang="en-US" altLang="fr-FR" dirty="0">
                <a:solidFill>
                  <a:schemeClr val="tx1"/>
                </a:solidFill>
              </a:rPr>
              <a:t> 36, to ensure that the text is visible on the E-poster platform. </a:t>
            </a:r>
            <a:r>
              <a:rPr lang="en-US" altLang="fr-FR" dirty="0"/>
              <a:t>readable by someone standing at 2 m. from your poster.</a:t>
            </a:r>
          </a:p>
        </p:txBody>
      </p:sp>
      <p:sp>
        <p:nvSpPr>
          <p:cNvPr id="45" name="Text Placeholder 44">
            <a:extLst>
              <a:ext uri="{FF2B5EF4-FFF2-40B4-BE49-F238E27FC236}">
                <a16:creationId xmlns:a16="http://schemas.microsoft.com/office/drawing/2014/main" id="{7A4AB7E9-2B59-C240-A766-67138F3787CE}"/>
              </a:ext>
            </a:extLst>
          </p:cNvPr>
          <p:cNvSpPr>
            <a:spLocks noGrp="1"/>
          </p:cNvSpPr>
          <p:nvPr>
            <p:ph type="body" sz="quarter" idx="33"/>
          </p:nvPr>
        </p:nvSpPr>
        <p:spPr/>
        <p:txBody>
          <a:bodyPr/>
          <a:lstStyle/>
          <a:p>
            <a:pPr marL="0" indent="0">
              <a:buNone/>
            </a:pPr>
            <a:r>
              <a:rPr lang="en-GB" dirty="0"/>
              <a:t>Results</a:t>
            </a:r>
          </a:p>
        </p:txBody>
      </p:sp>
      <p:sp>
        <p:nvSpPr>
          <p:cNvPr id="219" name="Text Placeholder 218">
            <a:extLst>
              <a:ext uri="{FF2B5EF4-FFF2-40B4-BE49-F238E27FC236}">
                <a16:creationId xmlns:a16="http://schemas.microsoft.com/office/drawing/2014/main" id="{84BAB455-A37E-0B4F-B1CB-B78BF66784E4}"/>
              </a:ext>
            </a:extLst>
          </p:cNvPr>
          <p:cNvSpPr>
            <a:spLocks noGrp="1"/>
          </p:cNvSpPr>
          <p:nvPr>
            <p:ph type="body" sz="quarter" idx="36"/>
          </p:nvPr>
        </p:nvSpPr>
        <p:spPr/>
        <p:txBody>
          <a:bodyPr/>
          <a:lstStyle/>
          <a:p>
            <a:pPr marL="0" indent="0">
              <a:buNone/>
            </a:pPr>
            <a:r>
              <a:rPr lang="en-GB" dirty="0"/>
              <a:t>People who did the study</a:t>
            </a:r>
          </a:p>
          <a:p>
            <a:pPr lvl="1"/>
            <a:r>
              <a:rPr lang="en-GB" dirty="0"/>
              <a:t>Universities and/or  hospitals they are affiliated with</a:t>
            </a:r>
          </a:p>
        </p:txBody>
      </p:sp>
      <p:pic>
        <p:nvPicPr>
          <p:cNvPr id="6" name="Content Placeholder 5">
            <a:extLst>
              <a:ext uri="{FF2B5EF4-FFF2-40B4-BE49-F238E27FC236}">
                <a16:creationId xmlns:a16="http://schemas.microsoft.com/office/drawing/2014/main" id="{CADCEF70-FAB2-8445-96FF-33633BF55286}"/>
              </a:ext>
            </a:extLst>
          </p:cNvPr>
          <p:cNvPicPr>
            <a:picLocks noGrp="1" noChangeAspect="1"/>
          </p:cNvPicPr>
          <p:nvPr>
            <p:ph sz="quarter" idx="28"/>
          </p:nvPr>
        </p:nvPicPr>
        <p:blipFill>
          <a:blip r:embed="rId3"/>
          <a:stretch>
            <a:fillRect/>
          </a:stretch>
        </p:blipFill>
        <p:spPr>
          <a:xfrm>
            <a:off x="19638532" y="15045144"/>
            <a:ext cx="12142426" cy="4456984"/>
          </a:xfrm>
        </p:spPr>
      </p:pic>
      <p:pic>
        <p:nvPicPr>
          <p:cNvPr id="8" name="Content Placeholder 7" descr="A picture containing indoor, photo, sitting, table&#10;&#10;Description automatically generated">
            <a:extLst>
              <a:ext uri="{FF2B5EF4-FFF2-40B4-BE49-F238E27FC236}">
                <a16:creationId xmlns:a16="http://schemas.microsoft.com/office/drawing/2014/main" id="{B5C2E9C6-41B4-E740-8EA1-FA8FC08D9C2E}"/>
              </a:ext>
            </a:extLst>
          </p:cNvPr>
          <p:cNvPicPr>
            <a:picLocks noGrp="1" noChangeAspect="1"/>
          </p:cNvPicPr>
          <p:nvPr>
            <p:ph sz="quarter" idx="37"/>
          </p:nvPr>
        </p:nvPicPr>
        <p:blipFill>
          <a:blip r:embed="rId4"/>
          <a:stretch>
            <a:fillRect/>
          </a:stretch>
        </p:blipFill>
        <p:spPr>
          <a:xfrm>
            <a:off x="36161307" y="10140705"/>
            <a:ext cx="11608754" cy="4261095"/>
          </a:xfrm>
        </p:spPr>
      </p:pic>
    </p:spTree>
    <p:extLst>
      <p:ext uri="{BB962C8B-B14F-4D97-AF65-F5344CB8AC3E}">
        <p14:creationId xmlns:p14="http://schemas.microsoft.com/office/powerpoint/2010/main" val="28430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AC60E55-E680-DC4A-A05A-361A638D119E}"/>
              </a:ext>
            </a:extLst>
          </p:cNvPr>
          <p:cNvSpPr>
            <a:spLocks noGrp="1"/>
          </p:cNvSpPr>
          <p:nvPr>
            <p:ph type="body" sz="quarter" idx="10"/>
          </p:nvPr>
        </p:nvSpPr>
        <p:spPr/>
        <p:txBody>
          <a:bodyPr/>
          <a:lstStyle/>
          <a:p>
            <a:pPr marL="0" indent="0">
              <a:buNone/>
            </a:pPr>
            <a:endParaRPr lang="en-GB" dirty="0"/>
          </a:p>
        </p:txBody>
      </p:sp>
      <p:sp>
        <p:nvSpPr>
          <p:cNvPr id="14" name="Text Placeholder 13">
            <a:extLst>
              <a:ext uri="{FF2B5EF4-FFF2-40B4-BE49-F238E27FC236}">
                <a16:creationId xmlns:a16="http://schemas.microsoft.com/office/drawing/2014/main" id="{1BBAC908-1C79-B64F-BAFF-925B3E988075}"/>
              </a:ext>
            </a:extLst>
          </p:cNvPr>
          <p:cNvSpPr>
            <a:spLocks noGrp="1"/>
          </p:cNvSpPr>
          <p:nvPr>
            <p:ph type="body" sz="quarter" idx="11"/>
          </p:nvPr>
        </p:nvSpPr>
        <p:spPr/>
        <p:txBody>
          <a:bodyPr/>
          <a:lstStyle/>
          <a:p>
            <a:pPr marL="0" indent="0">
              <a:buNone/>
            </a:pPr>
            <a:endParaRPr lang="en-GB" dirty="0"/>
          </a:p>
        </p:txBody>
      </p:sp>
      <p:sp>
        <p:nvSpPr>
          <p:cNvPr id="15" name="Text Placeholder 14">
            <a:extLst>
              <a:ext uri="{FF2B5EF4-FFF2-40B4-BE49-F238E27FC236}">
                <a16:creationId xmlns:a16="http://schemas.microsoft.com/office/drawing/2014/main" id="{5B4223CC-01E0-564D-8BFE-7B76C6A78E0B}"/>
              </a:ext>
            </a:extLst>
          </p:cNvPr>
          <p:cNvSpPr>
            <a:spLocks noGrp="1"/>
          </p:cNvSpPr>
          <p:nvPr>
            <p:ph type="body" sz="quarter" idx="19"/>
          </p:nvPr>
        </p:nvSpPr>
        <p:spPr/>
        <p:txBody>
          <a:bodyPr/>
          <a:lstStyle/>
          <a:p>
            <a:pPr marL="0" indent="0">
              <a:buNone/>
            </a:pPr>
            <a:endParaRPr lang="en-GB" dirty="0"/>
          </a:p>
        </p:txBody>
      </p:sp>
      <p:sp>
        <p:nvSpPr>
          <p:cNvPr id="16" name="Picture Placeholder 15">
            <a:extLst>
              <a:ext uri="{FF2B5EF4-FFF2-40B4-BE49-F238E27FC236}">
                <a16:creationId xmlns:a16="http://schemas.microsoft.com/office/drawing/2014/main" id="{BD5729F9-388B-1C48-ACAB-3CC289F1DD8E}"/>
              </a:ext>
            </a:extLst>
          </p:cNvPr>
          <p:cNvSpPr>
            <a:spLocks noGrp="1"/>
          </p:cNvSpPr>
          <p:nvPr>
            <p:ph type="pic" sz="quarter" idx="25"/>
          </p:nvPr>
        </p:nvSpPr>
        <p:spPr/>
      </p:sp>
      <p:sp>
        <p:nvSpPr>
          <p:cNvPr id="17" name="Text Placeholder 16">
            <a:extLst>
              <a:ext uri="{FF2B5EF4-FFF2-40B4-BE49-F238E27FC236}">
                <a16:creationId xmlns:a16="http://schemas.microsoft.com/office/drawing/2014/main" id="{ED2FF56D-DE4D-514A-B2C8-7FC7BF90A967}"/>
              </a:ext>
            </a:extLst>
          </p:cNvPr>
          <p:cNvSpPr>
            <a:spLocks noGrp="1"/>
          </p:cNvSpPr>
          <p:nvPr>
            <p:ph type="body" sz="quarter" idx="26"/>
          </p:nvPr>
        </p:nvSpPr>
        <p:spPr/>
        <p:txBody>
          <a:bodyPr/>
          <a:lstStyle/>
          <a:p>
            <a:pPr marL="0" indent="0">
              <a:buNone/>
            </a:pPr>
            <a:endParaRPr lang="en-GB" dirty="0"/>
          </a:p>
        </p:txBody>
      </p:sp>
      <p:sp>
        <p:nvSpPr>
          <p:cNvPr id="18" name="Text Placeholder 17">
            <a:extLst>
              <a:ext uri="{FF2B5EF4-FFF2-40B4-BE49-F238E27FC236}">
                <a16:creationId xmlns:a16="http://schemas.microsoft.com/office/drawing/2014/main" id="{72F75CEC-9484-7247-B666-D2CAAE851C2E}"/>
              </a:ext>
            </a:extLst>
          </p:cNvPr>
          <p:cNvSpPr>
            <a:spLocks noGrp="1"/>
          </p:cNvSpPr>
          <p:nvPr>
            <p:ph type="body" sz="quarter" idx="27"/>
          </p:nvPr>
        </p:nvSpPr>
        <p:spPr/>
        <p:txBody>
          <a:bodyPr/>
          <a:lstStyle/>
          <a:p>
            <a:pPr marL="0" indent="0">
              <a:buNone/>
            </a:pPr>
            <a:endParaRPr lang="en-GB" dirty="0"/>
          </a:p>
        </p:txBody>
      </p:sp>
      <p:sp>
        <p:nvSpPr>
          <p:cNvPr id="20" name="Text Placeholder 19">
            <a:extLst>
              <a:ext uri="{FF2B5EF4-FFF2-40B4-BE49-F238E27FC236}">
                <a16:creationId xmlns:a16="http://schemas.microsoft.com/office/drawing/2014/main" id="{605C1B43-092F-0B4C-BEFD-0A6021C38578}"/>
              </a:ext>
            </a:extLst>
          </p:cNvPr>
          <p:cNvSpPr>
            <a:spLocks noGrp="1"/>
          </p:cNvSpPr>
          <p:nvPr>
            <p:ph type="body" sz="quarter" idx="29"/>
          </p:nvPr>
        </p:nvSpPr>
        <p:spPr/>
        <p:txBody>
          <a:bodyPr/>
          <a:lstStyle/>
          <a:p>
            <a:pPr marL="0" indent="0">
              <a:buNone/>
            </a:pPr>
            <a:endParaRPr lang="en-GB" dirty="0"/>
          </a:p>
        </p:txBody>
      </p:sp>
      <p:sp>
        <p:nvSpPr>
          <p:cNvPr id="21" name="Text Placeholder 20">
            <a:extLst>
              <a:ext uri="{FF2B5EF4-FFF2-40B4-BE49-F238E27FC236}">
                <a16:creationId xmlns:a16="http://schemas.microsoft.com/office/drawing/2014/main" id="{D94A89EE-E8A5-1F4E-8402-2EF355A8825B}"/>
              </a:ext>
            </a:extLst>
          </p:cNvPr>
          <p:cNvSpPr>
            <a:spLocks noGrp="1"/>
          </p:cNvSpPr>
          <p:nvPr>
            <p:ph type="body" sz="quarter" idx="30"/>
          </p:nvPr>
        </p:nvSpPr>
        <p:spPr/>
        <p:txBody>
          <a:bodyPr/>
          <a:lstStyle/>
          <a:p>
            <a:pPr marL="0" indent="0">
              <a:buNone/>
            </a:pPr>
            <a:endParaRPr lang="en-GB" dirty="0"/>
          </a:p>
        </p:txBody>
      </p:sp>
      <p:sp>
        <p:nvSpPr>
          <p:cNvPr id="22" name="Text Placeholder 21">
            <a:extLst>
              <a:ext uri="{FF2B5EF4-FFF2-40B4-BE49-F238E27FC236}">
                <a16:creationId xmlns:a16="http://schemas.microsoft.com/office/drawing/2014/main" id="{8B7CF79D-0866-AB45-BBEA-A49029E61784}"/>
              </a:ext>
            </a:extLst>
          </p:cNvPr>
          <p:cNvSpPr>
            <a:spLocks noGrp="1"/>
          </p:cNvSpPr>
          <p:nvPr>
            <p:ph type="body" sz="quarter" idx="32"/>
          </p:nvPr>
        </p:nvSpPr>
        <p:spPr/>
        <p:txBody>
          <a:bodyPr/>
          <a:lstStyle/>
          <a:p>
            <a:pPr marL="0" indent="0">
              <a:buNone/>
            </a:pPr>
            <a:endParaRPr lang="en-GB" dirty="0"/>
          </a:p>
        </p:txBody>
      </p:sp>
      <p:sp>
        <p:nvSpPr>
          <p:cNvPr id="23" name="Text Placeholder 22">
            <a:extLst>
              <a:ext uri="{FF2B5EF4-FFF2-40B4-BE49-F238E27FC236}">
                <a16:creationId xmlns:a16="http://schemas.microsoft.com/office/drawing/2014/main" id="{1CB00607-0D4B-174A-BCA3-045617570A59}"/>
              </a:ext>
            </a:extLst>
          </p:cNvPr>
          <p:cNvSpPr>
            <a:spLocks noGrp="1"/>
          </p:cNvSpPr>
          <p:nvPr>
            <p:ph type="body" sz="quarter" idx="33"/>
          </p:nvPr>
        </p:nvSpPr>
        <p:spPr/>
        <p:txBody>
          <a:bodyPr/>
          <a:lstStyle/>
          <a:p>
            <a:pPr marL="0" indent="0">
              <a:buNone/>
            </a:pPr>
            <a:endParaRPr lang="en-GB" dirty="0"/>
          </a:p>
        </p:txBody>
      </p:sp>
      <p:sp>
        <p:nvSpPr>
          <p:cNvPr id="24" name="Text Placeholder 23">
            <a:extLst>
              <a:ext uri="{FF2B5EF4-FFF2-40B4-BE49-F238E27FC236}">
                <a16:creationId xmlns:a16="http://schemas.microsoft.com/office/drawing/2014/main" id="{EBCBB65E-1D94-D941-AF11-0FE2694DD9BE}"/>
              </a:ext>
            </a:extLst>
          </p:cNvPr>
          <p:cNvSpPr>
            <a:spLocks noGrp="1"/>
          </p:cNvSpPr>
          <p:nvPr>
            <p:ph type="body" sz="quarter" idx="36"/>
          </p:nvPr>
        </p:nvSpPr>
        <p:spPr/>
        <p:txBody>
          <a:bodyPr/>
          <a:lstStyle/>
          <a:p>
            <a:pPr marL="0" indent="0">
              <a:buNone/>
            </a:pPr>
            <a:endParaRPr lang="en-GB" dirty="0"/>
          </a:p>
        </p:txBody>
      </p:sp>
      <p:sp>
        <p:nvSpPr>
          <p:cNvPr id="19" name="Content Placeholder 18">
            <a:extLst>
              <a:ext uri="{FF2B5EF4-FFF2-40B4-BE49-F238E27FC236}">
                <a16:creationId xmlns:a16="http://schemas.microsoft.com/office/drawing/2014/main" id="{E7A774DD-84C2-914E-BAD2-782878E4C823}"/>
              </a:ext>
            </a:extLst>
          </p:cNvPr>
          <p:cNvSpPr>
            <a:spLocks noGrp="1"/>
          </p:cNvSpPr>
          <p:nvPr>
            <p:ph sz="quarter" idx="28"/>
          </p:nvPr>
        </p:nvSpPr>
        <p:spPr/>
        <p:txBody>
          <a:bodyPr/>
          <a:lstStyle/>
          <a:p>
            <a:endParaRPr lang="en-GB"/>
          </a:p>
        </p:txBody>
      </p:sp>
      <p:sp>
        <p:nvSpPr>
          <p:cNvPr id="25" name="Content Placeholder 24">
            <a:extLst>
              <a:ext uri="{FF2B5EF4-FFF2-40B4-BE49-F238E27FC236}">
                <a16:creationId xmlns:a16="http://schemas.microsoft.com/office/drawing/2014/main" id="{5EC11815-1EC4-0744-B146-919B12FD41FB}"/>
              </a:ext>
            </a:extLst>
          </p:cNvPr>
          <p:cNvSpPr>
            <a:spLocks noGrp="1"/>
          </p:cNvSpPr>
          <p:nvPr>
            <p:ph sz="quarter" idx="37"/>
          </p:nvPr>
        </p:nvSpPr>
        <p:spPr/>
        <p:txBody>
          <a:bodyPr/>
          <a:lstStyle/>
          <a:p>
            <a:endParaRPr lang="en-GB" dirty="0"/>
          </a:p>
        </p:txBody>
      </p:sp>
      <p:sp>
        <p:nvSpPr>
          <p:cNvPr id="26" name="Content Placeholder 25">
            <a:extLst>
              <a:ext uri="{FF2B5EF4-FFF2-40B4-BE49-F238E27FC236}">
                <a16:creationId xmlns:a16="http://schemas.microsoft.com/office/drawing/2014/main" id="{E0B05D4E-BCAE-534D-B018-8EBAFD8AC999}"/>
              </a:ext>
            </a:extLst>
          </p:cNvPr>
          <p:cNvSpPr>
            <a:spLocks noGrp="1"/>
          </p:cNvSpPr>
          <p:nvPr>
            <p:ph sz="quarter" idx="38"/>
          </p:nvPr>
        </p:nvSpPr>
        <p:spPr/>
        <p:txBody>
          <a:bodyPr/>
          <a:lstStyle/>
          <a:p>
            <a:endParaRPr lang="en-GB"/>
          </a:p>
        </p:txBody>
      </p:sp>
    </p:spTree>
    <p:extLst>
      <p:ext uri="{BB962C8B-B14F-4D97-AF65-F5344CB8AC3E}">
        <p14:creationId xmlns:p14="http://schemas.microsoft.com/office/powerpoint/2010/main" val="2190568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6172</TotalTime>
  <Words>903</Words>
  <Application>Microsoft Office PowerPoint</Application>
  <PresentationFormat>Custom</PresentationFormat>
  <Paragraphs>40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Avenir Medium</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Kubilius</dc:creator>
  <cp:lastModifiedBy>Célina  Marques Grunho</cp:lastModifiedBy>
  <cp:revision>68</cp:revision>
  <dcterms:created xsi:type="dcterms:W3CDTF">2020-04-20T10:38:42Z</dcterms:created>
  <dcterms:modified xsi:type="dcterms:W3CDTF">2020-08-12T06:50:44Z</dcterms:modified>
</cp:coreProperties>
</file>