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4"/>
  </p:notesMasterIdLst>
  <p:handoutMasterIdLst>
    <p:handoutMasterId r:id="rId5"/>
  </p:handoutMasterIdLst>
  <p:sldIdLst>
    <p:sldId id="256" r:id="rId2"/>
    <p:sldId id="257" r:id="rId3"/>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E"/>
    <a:srgbClr val="CA0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p:restoredTop sz="96327"/>
  </p:normalViewPr>
  <p:slideViewPr>
    <p:cSldViewPr snapToGrid="0" snapToObjects="1">
      <p:cViewPr varScale="1">
        <p:scale>
          <a:sx n="25" d="100"/>
          <a:sy n="25" d="100"/>
        </p:scale>
        <p:origin x="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A4DD41-FE47-B04E-8C03-F87C91B32E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AC826E6-1994-D740-B53B-C10C9138B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525105-C34C-9B4E-A81B-EC4DA0182F6E}" type="datetimeFigureOut">
              <a:rPr lang="en-GB" smtClean="0"/>
              <a:t>12/08/2020</a:t>
            </a:fld>
            <a:endParaRPr lang="en-GB"/>
          </a:p>
        </p:txBody>
      </p:sp>
      <p:sp>
        <p:nvSpPr>
          <p:cNvPr id="4" name="Footer Placeholder 3">
            <a:extLst>
              <a:ext uri="{FF2B5EF4-FFF2-40B4-BE49-F238E27FC236}">
                <a16:creationId xmlns:a16="http://schemas.microsoft.com/office/drawing/2014/main" id="{BC4D5D2B-219F-2F46-929E-0A958669EC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9B347C-B53E-C848-B17C-D0995110B9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94ADFA-C30E-EA41-8EFC-319CF398773D}" type="slidenum">
              <a:rPr lang="en-GB" smtClean="0"/>
              <a:t>‹#›</a:t>
            </a:fld>
            <a:endParaRPr lang="en-GB"/>
          </a:p>
        </p:txBody>
      </p:sp>
    </p:spTree>
    <p:extLst>
      <p:ext uri="{BB962C8B-B14F-4D97-AF65-F5344CB8AC3E}">
        <p14:creationId xmlns:p14="http://schemas.microsoft.com/office/powerpoint/2010/main" val="25866195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CF201-D0A8-2044-9454-BE6F0489764E}" type="datetimeFigureOut">
              <a:rPr lang="en-GB" smtClean="0"/>
              <a:t>12/08/2020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E72E5-3AAF-6A48-A479-3DC6762051B9}" type="slidenum">
              <a:rPr lang="en-GB" smtClean="0"/>
              <a:t>‹#›</a:t>
            </a:fld>
            <a:endParaRPr lang="en-GB"/>
          </a:p>
        </p:txBody>
      </p:sp>
    </p:spTree>
    <p:extLst>
      <p:ext uri="{BB962C8B-B14F-4D97-AF65-F5344CB8AC3E}">
        <p14:creationId xmlns:p14="http://schemas.microsoft.com/office/powerpoint/2010/main" val="12199641"/>
      </p:ext>
    </p:extLst>
  </p:cSld>
  <p:clrMap bg1="lt1" tx1="dk1" bg2="lt2" tx2="dk2" accent1="accent1" accent2="accent2" accent3="accent3" accent4="accent4" accent5="accent5" accent6="accent6" hlink="hlink" folHlink="folHlink"/>
  <p:hf sldNum="0" hdr="0" ftr="0" dt="0"/>
  <p:notesStyle>
    <a:lvl1pPr marL="0" algn="l" defTabSz="4099438" rtl="0" eaLnBrk="1" latinLnBrk="0" hangingPunct="1">
      <a:defRPr sz="5380" kern="1200">
        <a:solidFill>
          <a:schemeClr val="tx1"/>
        </a:solidFill>
        <a:latin typeface="+mn-lt"/>
        <a:ea typeface="+mn-ea"/>
        <a:cs typeface="+mn-cs"/>
      </a:defRPr>
    </a:lvl1pPr>
    <a:lvl2pPr marL="2049719" algn="l" defTabSz="4099438" rtl="0" eaLnBrk="1" latinLnBrk="0" hangingPunct="1">
      <a:defRPr sz="5380" kern="1200">
        <a:solidFill>
          <a:schemeClr val="tx1"/>
        </a:solidFill>
        <a:latin typeface="+mn-lt"/>
        <a:ea typeface="+mn-ea"/>
        <a:cs typeface="+mn-cs"/>
      </a:defRPr>
    </a:lvl2pPr>
    <a:lvl3pPr marL="4099438" algn="l" defTabSz="4099438" rtl="0" eaLnBrk="1" latinLnBrk="0" hangingPunct="1">
      <a:defRPr sz="5380" kern="1200">
        <a:solidFill>
          <a:schemeClr val="tx1"/>
        </a:solidFill>
        <a:latin typeface="+mn-lt"/>
        <a:ea typeface="+mn-ea"/>
        <a:cs typeface="+mn-cs"/>
      </a:defRPr>
    </a:lvl3pPr>
    <a:lvl4pPr marL="6149157" algn="l" defTabSz="4099438" rtl="0" eaLnBrk="1" latinLnBrk="0" hangingPunct="1">
      <a:defRPr sz="5380" kern="1200">
        <a:solidFill>
          <a:schemeClr val="tx1"/>
        </a:solidFill>
        <a:latin typeface="+mn-lt"/>
        <a:ea typeface="+mn-ea"/>
        <a:cs typeface="+mn-cs"/>
      </a:defRPr>
    </a:lvl4pPr>
    <a:lvl5pPr marL="8198876" algn="l" defTabSz="4099438" rtl="0" eaLnBrk="1" latinLnBrk="0" hangingPunct="1">
      <a:defRPr sz="5380" kern="1200">
        <a:solidFill>
          <a:schemeClr val="tx1"/>
        </a:solidFill>
        <a:latin typeface="+mn-lt"/>
        <a:ea typeface="+mn-ea"/>
        <a:cs typeface="+mn-cs"/>
      </a:defRPr>
    </a:lvl5pPr>
    <a:lvl6pPr marL="10248595" algn="l" defTabSz="4099438" rtl="0" eaLnBrk="1" latinLnBrk="0" hangingPunct="1">
      <a:defRPr sz="5380" kern="1200">
        <a:solidFill>
          <a:schemeClr val="tx1"/>
        </a:solidFill>
        <a:latin typeface="+mn-lt"/>
        <a:ea typeface="+mn-ea"/>
        <a:cs typeface="+mn-cs"/>
      </a:defRPr>
    </a:lvl6pPr>
    <a:lvl7pPr marL="12298314" algn="l" defTabSz="4099438" rtl="0" eaLnBrk="1" latinLnBrk="0" hangingPunct="1">
      <a:defRPr sz="5380" kern="1200">
        <a:solidFill>
          <a:schemeClr val="tx1"/>
        </a:solidFill>
        <a:latin typeface="+mn-lt"/>
        <a:ea typeface="+mn-ea"/>
        <a:cs typeface="+mn-cs"/>
      </a:defRPr>
    </a:lvl7pPr>
    <a:lvl8pPr marL="14348033" algn="l" defTabSz="4099438" rtl="0" eaLnBrk="1" latinLnBrk="0" hangingPunct="1">
      <a:defRPr sz="5380" kern="1200">
        <a:solidFill>
          <a:schemeClr val="tx1"/>
        </a:solidFill>
        <a:latin typeface="+mn-lt"/>
        <a:ea typeface="+mn-ea"/>
        <a:cs typeface="+mn-cs"/>
      </a:defRPr>
    </a:lvl8pPr>
    <a:lvl9pPr marL="16397752" algn="l" defTabSz="4099438" rtl="0" eaLnBrk="1" latinLnBrk="0" hangingPunct="1">
      <a:defRPr sz="53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56402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07291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63188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5433453-00D2-D94F-A9BA-F4617881C5E8}"/>
              </a:ext>
            </a:extLst>
          </p:cNvPr>
          <p:cNvSpPr>
            <a:spLocks noGrp="1"/>
          </p:cNvSpPr>
          <p:nvPr>
            <p:ph type="title" hasCustomPrompt="1"/>
          </p:nvPr>
        </p:nvSpPr>
        <p:spPr>
          <a:xfrm>
            <a:off x="645460" y="1430579"/>
            <a:ext cx="26194870" cy="1591908"/>
          </a:xfrm>
          <a:prstGeom prst="rect">
            <a:avLst/>
          </a:prstGeom>
        </p:spPr>
        <p:txBody>
          <a:bodyPr vert="horz" lIns="91440" tIns="45720" rIns="91440" bIns="45720" rtlCol="0" anchor="ctr">
            <a:normAutofit/>
          </a:bodyPr>
          <a:lstStyle>
            <a:lvl1pPr>
              <a:defRPr sz="10106" b="0" i="0">
                <a:solidFill>
                  <a:schemeClr val="bg1"/>
                </a:solidFill>
                <a:latin typeface="Avenir Medium" panose="02000503020000020003" pitchFamily="2" charset="0"/>
              </a:defRPr>
            </a:lvl1pPr>
          </a:lstStyle>
          <a:p>
            <a:r>
              <a:rPr lang="en-GB" dirty="0"/>
              <a:t>Title of the Research Study</a:t>
            </a:r>
            <a:endParaRPr lang="en-US" dirty="0"/>
          </a:p>
        </p:txBody>
      </p:sp>
      <p:sp>
        <p:nvSpPr>
          <p:cNvPr id="17" name="Text Placeholder 16">
            <a:extLst>
              <a:ext uri="{FF2B5EF4-FFF2-40B4-BE49-F238E27FC236}">
                <a16:creationId xmlns:a16="http://schemas.microsoft.com/office/drawing/2014/main" id="{ED990CC8-315D-4B4C-A30F-565B6BABB100}"/>
              </a:ext>
            </a:extLst>
          </p:cNvPr>
          <p:cNvSpPr>
            <a:spLocks noGrp="1"/>
          </p:cNvSpPr>
          <p:nvPr>
            <p:ph type="body" sz="quarter" idx="10"/>
          </p:nvPr>
        </p:nvSpPr>
        <p:spPr>
          <a:xfrm>
            <a:off x="1625601" y="17550818"/>
            <a:ext cx="11466513" cy="6831610"/>
          </a:xfrm>
          <a:prstGeom prst="rect">
            <a:avLst/>
          </a:prstGeom>
        </p:spPr>
        <p:txBody>
          <a:bodyPr/>
          <a:lstStyle>
            <a:lvl1pPr algn="l">
              <a:defRPr sz="3032">
                <a:solidFill>
                  <a:srgbClr val="004F8E"/>
                </a:solidFill>
              </a:defRPr>
            </a:lvl1pPr>
            <a:lvl2pPr marL="0" marR="0" indent="0" algn="l" defTabSz="3840373" rtl="0" eaLnBrk="1" fontAlgn="auto" latinLnBrk="0" hangingPunct="1">
              <a:lnSpc>
                <a:spcPct val="90000"/>
              </a:lnSpc>
              <a:spcBef>
                <a:spcPts val="2100"/>
              </a:spcBef>
              <a:spcAft>
                <a:spcPts val="0"/>
              </a:spcAft>
              <a:buClrTx/>
              <a:buSzTx/>
              <a:buFontTx/>
              <a:buNone/>
              <a:tabLst/>
              <a:defRPr>
                <a:solidFill>
                  <a:srgbClr val="004F8E"/>
                </a:solidFill>
              </a:defRPr>
            </a:lvl2pPr>
            <a:lvl3pPr marL="606384" indent="-303192">
              <a:defRPr>
                <a:solidFill>
                  <a:srgbClr val="004F8E"/>
                </a:solidFill>
              </a:defRPr>
            </a:lvl3pPr>
            <a:lvl4pPr marL="1212768" indent="-303192">
              <a:defRPr>
                <a:solidFill>
                  <a:srgbClr val="004F8E"/>
                </a:solidFill>
              </a:defRPr>
            </a:lvl4pPr>
            <a:lvl5pPr marL="1819152" indent="-303192">
              <a:defRPr>
                <a:solidFill>
                  <a:srgbClr val="004F8E"/>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16">
            <a:extLst>
              <a:ext uri="{FF2B5EF4-FFF2-40B4-BE49-F238E27FC236}">
                <a16:creationId xmlns:a16="http://schemas.microsoft.com/office/drawing/2014/main" id="{22B6B1DC-C337-7C46-AA6E-61B68F357664}"/>
              </a:ext>
            </a:extLst>
          </p:cNvPr>
          <p:cNvSpPr>
            <a:spLocks noGrp="1"/>
          </p:cNvSpPr>
          <p:nvPr>
            <p:ph type="body" sz="quarter" idx="11"/>
          </p:nvPr>
        </p:nvSpPr>
        <p:spPr>
          <a:xfrm>
            <a:off x="1625601" y="5724807"/>
            <a:ext cx="11466513" cy="1591908"/>
          </a:xfrm>
          <a:prstGeom prst="rect">
            <a:avLst/>
          </a:prstGeom>
        </p:spPr>
        <p:txBody>
          <a:bodyPr/>
          <a:lstStyle>
            <a:lvl1pPr algn="ctr">
              <a:defRPr sz="6317" b="0" i="0">
                <a:solidFill>
                  <a:srgbClr val="004F8E"/>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24" name="Text Placeholder 16">
            <a:extLst>
              <a:ext uri="{FF2B5EF4-FFF2-40B4-BE49-F238E27FC236}">
                <a16:creationId xmlns:a16="http://schemas.microsoft.com/office/drawing/2014/main" id="{045D9A04-AF2C-534F-9EE6-417D7E535B34}"/>
              </a:ext>
            </a:extLst>
          </p:cNvPr>
          <p:cNvSpPr>
            <a:spLocks noGrp="1"/>
          </p:cNvSpPr>
          <p:nvPr>
            <p:ph type="body" sz="quarter" idx="12"/>
          </p:nvPr>
        </p:nvSpPr>
        <p:spPr>
          <a:xfrm>
            <a:off x="13498946" y="17550818"/>
            <a:ext cx="11466513" cy="6831610"/>
          </a:xfrm>
          <a:prstGeom prst="rect">
            <a:avLst/>
          </a:prstGeom>
        </p:spPr>
        <p:txBody>
          <a:bodyPr/>
          <a:lstStyle>
            <a:lvl1pPr marL="0" marR="0" indent="0" algn="l" defTabSz="3840373" rtl="0" eaLnBrk="1" fontAlgn="auto" latinLnBrk="0" hangingPunct="1">
              <a:lnSpc>
                <a:spcPct val="90000"/>
              </a:lnSpc>
              <a:spcBef>
                <a:spcPts val="2100"/>
              </a:spcBef>
              <a:spcAft>
                <a:spcPts val="0"/>
              </a:spcAft>
              <a:buClrTx/>
              <a:buSzTx/>
              <a:buFontTx/>
              <a:buNone/>
              <a:tabLst/>
              <a:defRPr sz="3032">
                <a:solidFill>
                  <a:srgbClr val="004F8E"/>
                </a:solidFill>
              </a:defRPr>
            </a:lvl1pPr>
            <a:lvl2pPr>
              <a:defRPr sz="3032">
                <a:solidFill>
                  <a:srgbClr val="004F8E"/>
                </a:solidFill>
              </a:defRPr>
            </a:lvl2pPr>
            <a:lvl3pPr marL="606384" indent="-303192">
              <a:defRPr sz="3032">
                <a:solidFill>
                  <a:srgbClr val="004F8E"/>
                </a:solidFill>
              </a:defRPr>
            </a:lvl3pPr>
            <a:lvl4pPr marL="1212768" indent="-303192">
              <a:defRPr sz="3032">
                <a:solidFill>
                  <a:srgbClr val="004F8E"/>
                </a:solidFill>
              </a:defRPr>
            </a:lvl4pPr>
            <a:lvl5pPr marL="1819152" indent="-303192">
              <a:defRPr sz="3032">
                <a:solidFill>
                  <a:srgbClr val="004F8E"/>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16">
            <a:extLst>
              <a:ext uri="{FF2B5EF4-FFF2-40B4-BE49-F238E27FC236}">
                <a16:creationId xmlns:a16="http://schemas.microsoft.com/office/drawing/2014/main" id="{2612AAE8-5D5E-1E43-8161-AE4F905EB670}"/>
              </a:ext>
            </a:extLst>
          </p:cNvPr>
          <p:cNvSpPr>
            <a:spLocks noGrp="1"/>
          </p:cNvSpPr>
          <p:nvPr>
            <p:ph type="body" sz="quarter" idx="13"/>
          </p:nvPr>
        </p:nvSpPr>
        <p:spPr>
          <a:xfrm>
            <a:off x="13498946" y="5724807"/>
            <a:ext cx="11466513" cy="1591908"/>
          </a:xfrm>
          <a:prstGeom prst="rect">
            <a:avLst/>
          </a:prstGeom>
        </p:spPr>
        <p:txBody>
          <a:bodyPr/>
          <a:lstStyle>
            <a:lvl1pPr algn="ctr">
              <a:defRPr sz="6317" b="0" i="0">
                <a:solidFill>
                  <a:srgbClr val="004F8E"/>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26" name="Text Placeholder 16">
            <a:extLst>
              <a:ext uri="{FF2B5EF4-FFF2-40B4-BE49-F238E27FC236}">
                <a16:creationId xmlns:a16="http://schemas.microsoft.com/office/drawing/2014/main" id="{5D569139-C812-AB46-BBB6-41B38A0A859C}"/>
              </a:ext>
            </a:extLst>
          </p:cNvPr>
          <p:cNvSpPr>
            <a:spLocks noGrp="1"/>
          </p:cNvSpPr>
          <p:nvPr>
            <p:ph type="body" sz="quarter" idx="14"/>
          </p:nvPr>
        </p:nvSpPr>
        <p:spPr>
          <a:xfrm>
            <a:off x="25372291" y="17550818"/>
            <a:ext cx="11466513" cy="6831610"/>
          </a:xfrm>
          <a:prstGeom prst="rect">
            <a:avLst/>
          </a:prstGeom>
        </p:spPr>
        <p:txBody>
          <a:bodyPr/>
          <a:lstStyle>
            <a:lvl1pPr marL="0" marR="0" indent="0" algn="l" defTabSz="3840373" rtl="0" eaLnBrk="1" fontAlgn="auto" latinLnBrk="0" hangingPunct="1">
              <a:lnSpc>
                <a:spcPct val="90000"/>
              </a:lnSpc>
              <a:spcBef>
                <a:spcPts val="2100"/>
              </a:spcBef>
              <a:spcAft>
                <a:spcPts val="0"/>
              </a:spcAft>
              <a:buClrTx/>
              <a:buSzTx/>
              <a:buFontTx/>
              <a:buNone/>
              <a:tabLst/>
              <a:defRPr sz="3032">
                <a:solidFill>
                  <a:srgbClr val="004F8E"/>
                </a:solidFill>
              </a:defRPr>
            </a:lvl1pPr>
            <a:lvl2pPr>
              <a:defRPr sz="3032">
                <a:solidFill>
                  <a:srgbClr val="004F8E"/>
                </a:solidFill>
              </a:defRPr>
            </a:lvl2pPr>
            <a:lvl3pPr marL="606384" indent="-303192">
              <a:defRPr sz="3032">
                <a:solidFill>
                  <a:srgbClr val="004F8E"/>
                </a:solidFill>
              </a:defRPr>
            </a:lvl3pPr>
            <a:lvl4pPr marL="1212768" indent="-303192">
              <a:defRPr sz="3032">
                <a:solidFill>
                  <a:srgbClr val="004F8E"/>
                </a:solidFill>
              </a:defRPr>
            </a:lvl4pPr>
            <a:lvl5pPr marL="1819152" indent="-303192">
              <a:defRPr sz="3032">
                <a:solidFill>
                  <a:srgbClr val="004F8E"/>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7" name="Text Placeholder 16">
            <a:extLst>
              <a:ext uri="{FF2B5EF4-FFF2-40B4-BE49-F238E27FC236}">
                <a16:creationId xmlns:a16="http://schemas.microsoft.com/office/drawing/2014/main" id="{76170296-270C-3148-B65F-9C4533ABA464}"/>
              </a:ext>
            </a:extLst>
          </p:cNvPr>
          <p:cNvSpPr>
            <a:spLocks noGrp="1"/>
          </p:cNvSpPr>
          <p:nvPr>
            <p:ph type="body" sz="quarter" idx="15"/>
          </p:nvPr>
        </p:nvSpPr>
        <p:spPr>
          <a:xfrm>
            <a:off x="25372291" y="5724807"/>
            <a:ext cx="11466513" cy="1591908"/>
          </a:xfrm>
          <a:prstGeom prst="rect">
            <a:avLst/>
          </a:prstGeom>
        </p:spPr>
        <p:txBody>
          <a:bodyPr/>
          <a:lstStyle>
            <a:lvl1pPr algn="ctr">
              <a:defRPr sz="6317" b="0" i="0">
                <a:solidFill>
                  <a:srgbClr val="004F8E"/>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28" name="Text Placeholder 16">
            <a:extLst>
              <a:ext uri="{FF2B5EF4-FFF2-40B4-BE49-F238E27FC236}">
                <a16:creationId xmlns:a16="http://schemas.microsoft.com/office/drawing/2014/main" id="{BA2B6241-7039-0042-9265-B83008E58296}"/>
              </a:ext>
            </a:extLst>
          </p:cNvPr>
          <p:cNvSpPr>
            <a:spLocks noGrp="1"/>
          </p:cNvSpPr>
          <p:nvPr>
            <p:ph type="body" sz="quarter" idx="16"/>
          </p:nvPr>
        </p:nvSpPr>
        <p:spPr>
          <a:xfrm>
            <a:off x="37245637" y="17550818"/>
            <a:ext cx="11466513" cy="6831610"/>
          </a:xfrm>
          <a:prstGeom prst="rect">
            <a:avLst/>
          </a:prstGeom>
        </p:spPr>
        <p:txBody>
          <a:bodyPr/>
          <a:lstStyle>
            <a:lvl1pPr marL="0" marR="0" indent="0" algn="l" defTabSz="3840373" rtl="0" eaLnBrk="1" fontAlgn="auto" latinLnBrk="0" hangingPunct="1">
              <a:lnSpc>
                <a:spcPct val="90000"/>
              </a:lnSpc>
              <a:spcBef>
                <a:spcPts val="2100"/>
              </a:spcBef>
              <a:spcAft>
                <a:spcPts val="0"/>
              </a:spcAft>
              <a:buClrTx/>
              <a:buSzTx/>
              <a:buFontTx/>
              <a:buNone/>
              <a:tabLst/>
              <a:defRPr sz="3032">
                <a:solidFill>
                  <a:srgbClr val="004F8E"/>
                </a:solidFill>
              </a:defRPr>
            </a:lvl1pPr>
            <a:lvl2pPr>
              <a:defRPr sz="3032">
                <a:solidFill>
                  <a:srgbClr val="004F8E"/>
                </a:solidFill>
              </a:defRPr>
            </a:lvl2pPr>
            <a:lvl3pPr marL="606384" indent="-303192">
              <a:defRPr sz="3032">
                <a:solidFill>
                  <a:srgbClr val="004F8E"/>
                </a:solidFill>
              </a:defRPr>
            </a:lvl3pPr>
            <a:lvl4pPr marL="1212768" indent="-303192">
              <a:defRPr sz="3032">
                <a:solidFill>
                  <a:srgbClr val="004F8E"/>
                </a:solidFill>
              </a:defRPr>
            </a:lvl4pPr>
            <a:lvl5pPr marL="1819152" indent="-303192">
              <a:defRPr sz="3032">
                <a:solidFill>
                  <a:srgbClr val="004F8E"/>
                </a:solidFill>
              </a:defRPr>
            </a:lvl5pPr>
          </a:lstStyle>
          <a:p>
            <a:pPr marL="0" marR="0" lvl="0" indent="0" algn="l" defTabSz="3840373" rtl="0" eaLnBrk="1" fontAlgn="auto" latinLnBrk="0" hangingPunct="1">
              <a:lnSpc>
                <a:spcPct val="90000"/>
              </a:lnSpc>
              <a:spcBef>
                <a:spcPts val="2100"/>
              </a:spcBef>
              <a:spcAft>
                <a:spcPts val="0"/>
              </a:spcAft>
              <a:buClrTx/>
              <a:buSzTx/>
              <a:buFontTx/>
              <a:buNone/>
              <a:tabLst/>
              <a:defRPr/>
            </a:pPr>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Text Placeholder 16">
            <a:extLst>
              <a:ext uri="{FF2B5EF4-FFF2-40B4-BE49-F238E27FC236}">
                <a16:creationId xmlns:a16="http://schemas.microsoft.com/office/drawing/2014/main" id="{5A8DE4F0-B581-004D-B7F5-0110E9399E3F}"/>
              </a:ext>
            </a:extLst>
          </p:cNvPr>
          <p:cNvSpPr>
            <a:spLocks noGrp="1"/>
          </p:cNvSpPr>
          <p:nvPr>
            <p:ph type="body" sz="quarter" idx="17"/>
          </p:nvPr>
        </p:nvSpPr>
        <p:spPr>
          <a:xfrm>
            <a:off x="37245637" y="5724807"/>
            <a:ext cx="11466513" cy="1591908"/>
          </a:xfrm>
          <a:prstGeom prst="rect">
            <a:avLst/>
          </a:prstGeom>
        </p:spPr>
        <p:txBody>
          <a:bodyPr/>
          <a:lstStyle>
            <a:lvl1pPr algn="ctr">
              <a:defRPr sz="6317" b="0" i="0">
                <a:solidFill>
                  <a:srgbClr val="004F8E"/>
                </a:solidFill>
                <a:latin typeface="Avenir Medium" panose="02000503020000020003" pitchFamily="2" charset="0"/>
              </a:defRPr>
            </a:lvl1pPr>
            <a:lvl3pPr marL="606384" indent="-303192">
              <a:defRPr/>
            </a:lvl3pPr>
            <a:lvl4pPr marL="1212768" indent="-303192">
              <a:defRPr/>
            </a:lvl4pPr>
            <a:lvl5pPr marL="1819152" indent="-303192">
              <a:defRPr/>
            </a:lvl5pPr>
          </a:lstStyle>
          <a:p>
            <a:pPr lvl="0"/>
            <a:r>
              <a:rPr lang="en-GB" dirty="0"/>
              <a:t>Click to edit Master text styles</a:t>
            </a:r>
          </a:p>
        </p:txBody>
      </p:sp>
      <p:sp>
        <p:nvSpPr>
          <p:cNvPr id="33" name="Text Placeholder 32">
            <a:extLst>
              <a:ext uri="{FF2B5EF4-FFF2-40B4-BE49-F238E27FC236}">
                <a16:creationId xmlns:a16="http://schemas.microsoft.com/office/drawing/2014/main" id="{56C91664-4652-314E-9A0C-1C07F5C5880F}"/>
              </a:ext>
            </a:extLst>
          </p:cNvPr>
          <p:cNvSpPr>
            <a:spLocks noGrp="1"/>
          </p:cNvSpPr>
          <p:nvPr>
            <p:ph type="body" sz="quarter" idx="18"/>
          </p:nvPr>
        </p:nvSpPr>
        <p:spPr>
          <a:xfrm>
            <a:off x="29676725" y="1015169"/>
            <a:ext cx="16126402" cy="2275380"/>
          </a:xfrm>
          <a:prstGeom prst="rect">
            <a:avLst/>
          </a:prstGeom>
        </p:spPr>
        <p:txBody>
          <a:bodyPr anchor="ctr"/>
          <a:lstStyle>
            <a:lvl1pPr algn="ctr">
              <a:defRPr sz="6317" b="0" i="0">
                <a:solidFill>
                  <a:schemeClr val="bg1"/>
                </a:solidFill>
                <a:latin typeface="Avenir Medium" panose="02000503020000020003" pitchFamily="2" charset="0"/>
              </a:defRPr>
            </a:lvl1pPr>
            <a:lvl2pPr algn="ctr">
              <a:defRPr>
                <a:solidFill>
                  <a:schemeClr val="bg1"/>
                </a:solidFill>
              </a:defRPr>
            </a:lvl2pPr>
            <a:lvl3pPr>
              <a:defRPr>
                <a:solidFill>
                  <a:srgbClr val="004F8E"/>
                </a:solidFill>
              </a:defRPr>
            </a:lvl3pPr>
            <a:lvl4pPr>
              <a:defRPr>
                <a:solidFill>
                  <a:srgbClr val="004F8E"/>
                </a:solidFill>
              </a:defRPr>
            </a:lvl4pPr>
            <a:lvl5pPr>
              <a:defRPr>
                <a:solidFill>
                  <a:srgbClr val="004F8E"/>
                </a:solidFill>
              </a:defRPr>
            </a:lvl5pPr>
          </a:lstStyle>
          <a:p>
            <a:pPr lvl="0"/>
            <a:r>
              <a:rPr lang="en-GB" dirty="0"/>
              <a:t>Click to edit Master text styles</a:t>
            </a:r>
          </a:p>
          <a:p>
            <a:pPr lvl="1"/>
            <a:r>
              <a:rPr lang="en-GB" dirty="0"/>
              <a:t>Second level</a:t>
            </a:r>
          </a:p>
        </p:txBody>
      </p:sp>
      <p:sp>
        <p:nvSpPr>
          <p:cNvPr id="39" name="Text Placeholder 38">
            <a:extLst>
              <a:ext uri="{FF2B5EF4-FFF2-40B4-BE49-F238E27FC236}">
                <a16:creationId xmlns:a16="http://schemas.microsoft.com/office/drawing/2014/main" id="{23DE1FA2-DB1F-DA49-AD6E-1627693E79C2}"/>
              </a:ext>
            </a:extLst>
          </p:cNvPr>
          <p:cNvSpPr>
            <a:spLocks noGrp="1"/>
          </p:cNvSpPr>
          <p:nvPr>
            <p:ph type="body" sz="quarter" idx="19"/>
          </p:nvPr>
        </p:nvSpPr>
        <p:spPr>
          <a:xfrm>
            <a:off x="8013700" y="25685650"/>
            <a:ext cx="15438438" cy="1993509"/>
          </a:xfrm>
          <a:prstGeom prst="rect">
            <a:avLst/>
          </a:prstGeom>
        </p:spPr>
        <p:txBody>
          <a:bodyPr anchor="ctr"/>
          <a:lstStyle>
            <a:lvl1pPr algn="ctr">
              <a:defRPr sz="10106" b="0" i="0">
                <a:solidFill>
                  <a:schemeClr val="bg1"/>
                </a:solidFill>
                <a:latin typeface="Avenir Medium" panose="02000503020000020003" pitchFamily="2" charset="0"/>
              </a:defRPr>
            </a:lvl1pPr>
          </a:lstStyle>
          <a:p>
            <a:pPr lvl="0"/>
            <a:r>
              <a:rPr lang="en-GB" dirty="0"/>
              <a:t>Click to edit Master text styles</a:t>
            </a:r>
          </a:p>
        </p:txBody>
      </p:sp>
      <p:sp>
        <p:nvSpPr>
          <p:cNvPr id="41" name="Text Placeholder 40">
            <a:extLst>
              <a:ext uri="{FF2B5EF4-FFF2-40B4-BE49-F238E27FC236}">
                <a16:creationId xmlns:a16="http://schemas.microsoft.com/office/drawing/2014/main" id="{D7666E54-B969-1945-9394-E3AE3AEEF893}"/>
              </a:ext>
            </a:extLst>
          </p:cNvPr>
          <p:cNvSpPr>
            <a:spLocks noGrp="1"/>
          </p:cNvSpPr>
          <p:nvPr>
            <p:ph type="body" sz="quarter" idx="20"/>
          </p:nvPr>
        </p:nvSpPr>
        <p:spPr>
          <a:xfrm>
            <a:off x="26355675" y="25505151"/>
            <a:ext cx="21515388" cy="2355844"/>
          </a:xfrm>
          <a:prstGeom prst="rect">
            <a:avLst/>
          </a:prstGeom>
        </p:spPr>
        <p:txBody>
          <a:bodyPr anchor="ctr"/>
          <a:lstStyle>
            <a:lvl1pPr>
              <a:defRPr sz="3032">
                <a:solidFill>
                  <a:schemeClr val="bg1"/>
                </a:solidFill>
              </a:defRPr>
            </a:lvl1pPr>
            <a:lvl2pPr>
              <a:defRPr sz="3032">
                <a:solidFill>
                  <a:schemeClr val="bg1"/>
                </a:solidFill>
              </a:defRPr>
            </a:lvl2pPr>
            <a:lvl3pPr>
              <a:defRPr sz="3032">
                <a:solidFill>
                  <a:schemeClr val="bg1"/>
                </a:solidFill>
              </a:defRPr>
            </a:lvl3pPr>
            <a:lvl4pPr>
              <a:defRPr sz="3032">
                <a:solidFill>
                  <a:schemeClr val="bg1"/>
                </a:solidFill>
              </a:defRPr>
            </a:lvl4pPr>
            <a:lvl5pPr>
              <a:defRPr sz="3032">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3" name="Content Placeholder 42">
            <a:extLst>
              <a:ext uri="{FF2B5EF4-FFF2-40B4-BE49-F238E27FC236}">
                <a16:creationId xmlns:a16="http://schemas.microsoft.com/office/drawing/2014/main" id="{AB291236-3C9C-1D43-9D10-43AFFF91656C}"/>
              </a:ext>
            </a:extLst>
          </p:cNvPr>
          <p:cNvSpPr>
            <a:spLocks noGrp="1"/>
          </p:cNvSpPr>
          <p:nvPr>
            <p:ph sz="quarter" idx="21" hasCustomPrompt="1"/>
          </p:nvPr>
        </p:nvSpPr>
        <p:spPr>
          <a:xfrm>
            <a:off x="1625601" y="7863064"/>
            <a:ext cx="11466513" cy="9119869"/>
          </a:xfrm>
          <a:prstGeom prst="rect">
            <a:avLst/>
          </a:prstGeom>
        </p:spPr>
        <p:txBody>
          <a:bodyPr/>
          <a:lstStyle/>
          <a:p>
            <a:pPr lvl="0"/>
            <a:r>
              <a:rPr lang="en-GB" dirty="0"/>
              <a:t>Visual #1</a:t>
            </a:r>
          </a:p>
        </p:txBody>
      </p:sp>
      <p:sp>
        <p:nvSpPr>
          <p:cNvPr id="44" name="Content Placeholder 42">
            <a:extLst>
              <a:ext uri="{FF2B5EF4-FFF2-40B4-BE49-F238E27FC236}">
                <a16:creationId xmlns:a16="http://schemas.microsoft.com/office/drawing/2014/main" id="{4AF66A42-F67D-2D43-ADF1-24F01F1F532C}"/>
              </a:ext>
            </a:extLst>
          </p:cNvPr>
          <p:cNvSpPr>
            <a:spLocks noGrp="1"/>
          </p:cNvSpPr>
          <p:nvPr>
            <p:ph sz="quarter" idx="22" hasCustomPrompt="1"/>
          </p:nvPr>
        </p:nvSpPr>
        <p:spPr>
          <a:xfrm>
            <a:off x="13464675" y="7863064"/>
            <a:ext cx="11466513" cy="9119869"/>
          </a:xfrm>
          <a:prstGeom prst="rect">
            <a:avLst/>
          </a:prstGeom>
        </p:spPr>
        <p:txBody>
          <a:bodyPr/>
          <a:lstStyle/>
          <a:p>
            <a:pPr lvl="0"/>
            <a:r>
              <a:rPr lang="en-GB" dirty="0"/>
              <a:t>Visual #2</a:t>
            </a:r>
          </a:p>
        </p:txBody>
      </p:sp>
      <p:sp>
        <p:nvSpPr>
          <p:cNvPr id="45" name="Content Placeholder 42">
            <a:extLst>
              <a:ext uri="{FF2B5EF4-FFF2-40B4-BE49-F238E27FC236}">
                <a16:creationId xmlns:a16="http://schemas.microsoft.com/office/drawing/2014/main" id="{C4DE519C-36F3-3048-9196-FCFF6F37CAF9}"/>
              </a:ext>
            </a:extLst>
          </p:cNvPr>
          <p:cNvSpPr>
            <a:spLocks noGrp="1"/>
          </p:cNvSpPr>
          <p:nvPr>
            <p:ph sz="quarter" idx="23" hasCustomPrompt="1"/>
          </p:nvPr>
        </p:nvSpPr>
        <p:spPr>
          <a:xfrm>
            <a:off x="25351875" y="7863064"/>
            <a:ext cx="11466513" cy="9119869"/>
          </a:xfrm>
          <a:prstGeom prst="rect">
            <a:avLst/>
          </a:prstGeom>
        </p:spPr>
        <p:txBody>
          <a:bodyPr/>
          <a:lstStyle/>
          <a:p>
            <a:pPr lvl="0"/>
            <a:r>
              <a:rPr lang="en-GB" dirty="0"/>
              <a:t>Visual #3</a:t>
            </a:r>
          </a:p>
        </p:txBody>
      </p:sp>
      <p:sp>
        <p:nvSpPr>
          <p:cNvPr id="46" name="Content Placeholder 42">
            <a:extLst>
              <a:ext uri="{FF2B5EF4-FFF2-40B4-BE49-F238E27FC236}">
                <a16:creationId xmlns:a16="http://schemas.microsoft.com/office/drawing/2014/main" id="{C9C8EDC2-9F11-4843-8EA8-BAB7F3015B68}"/>
              </a:ext>
            </a:extLst>
          </p:cNvPr>
          <p:cNvSpPr>
            <a:spLocks noGrp="1"/>
          </p:cNvSpPr>
          <p:nvPr>
            <p:ph sz="quarter" idx="24" hasCustomPrompt="1"/>
          </p:nvPr>
        </p:nvSpPr>
        <p:spPr>
          <a:xfrm>
            <a:off x="37287202" y="7863064"/>
            <a:ext cx="11466513" cy="9119869"/>
          </a:xfrm>
          <a:prstGeom prst="rect">
            <a:avLst/>
          </a:prstGeom>
        </p:spPr>
        <p:txBody>
          <a:bodyPr/>
          <a:lstStyle/>
          <a:p>
            <a:pPr lvl="0"/>
            <a:r>
              <a:rPr lang="en-GB" dirty="0"/>
              <a:t>Visual #4</a:t>
            </a:r>
          </a:p>
        </p:txBody>
      </p:sp>
      <p:sp>
        <p:nvSpPr>
          <p:cNvPr id="50" name="Picture Placeholder 49">
            <a:extLst>
              <a:ext uri="{FF2B5EF4-FFF2-40B4-BE49-F238E27FC236}">
                <a16:creationId xmlns:a16="http://schemas.microsoft.com/office/drawing/2014/main" id="{1F37BCC7-BD9F-1B4C-A67E-7BB286029637}"/>
              </a:ext>
            </a:extLst>
          </p:cNvPr>
          <p:cNvSpPr>
            <a:spLocks noGrp="1"/>
          </p:cNvSpPr>
          <p:nvPr>
            <p:ph type="pic" sz="quarter" idx="25" hasCustomPrompt="1"/>
          </p:nvPr>
        </p:nvSpPr>
        <p:spPr>
          <a:xfrm>
            <a:off x="48159819" y="25505151"/>
            <a:ext cx="2709862" cy="2355844"/>
          </a:xfrm>
          <a:prstGeom prst="rect">
            <a:avLst/>
          </a:prstGeom>
        </p:spPr>
        <p:txBody>
          <a:bodyPr/>
          <a:lstStyle>
            <a:lvl1pPr>
              <a:defRPr sz="2948">
                <a:solidFill>
                  <a:srgbClr val="004F8E"/>
                </a:solidFill>
              </a:defRPr>
            </a:lvl1pPr>
          </a:lstStyle>
          <a:p>
            <a:r>
              <a:rPr lang="en-GB" dirty="0"/>
              <a:t>QR code</a:t>
            </a:r>
          </a:p>
        </p:txBody>
      </p:sp>
      <p:sp>
        <p:nvSpPr>
          <p:cNvPr id="52" name="Picture Placeholder 51">
            <a:extLst>
              <a:ext uri="{FF2B5EF4-FFF2-40B4-BE49-F238E27FC236}">
                <a16:creationId xmlns:a16="http://schemas.microsoft.com/office/drawing/2014/main" id="{6357A48C-AD4D-0547-B9D7-4E5A1B24534C}"/>
              </a:ext>
            </a:extLst>
          </p:cNvPr>
          <p:cNvSpPr>
            <a:spLocks noGrp="1"/>
          </p:cNvSpPr>
          <p:nvPr>
            <p:ph type="pic" sz="quarter" idx="26"/>
          </p:nvPr>
        </p:nvSpPr>
        <p:spPr>
          <a:xfrm>
            <a:off x="3273341" y="25685650"/>
            <a:ext cx="2405062" cy="2026935"/>
          </a:xfrm>
          <a:prstGeom prst="rect">
            <a:avLst/>
          </a:prstGeom>
        </p:spPr>
        <p:txBody>
          <a:bodyPr/>
          <a:lstStyle/>
          <a:p>
            <a:endParaRPr lang="en-GB"/>
          </a:p>
        </p:txBody>
      </p:sp>
    </p:spTree>
    <p:extLst>
      <p:ext uri="{BB962C8B-B14F-4D97-AF65-F5344CB8AC3E}">
        <p14:creationId xmlns:p14="http://schemas.microsoft.com/office/powerpoint/2010/main" val="50600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34397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804336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49119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83617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89628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48252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87606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93738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C764DE79-268F-4C1A-8933-263129D2AF90}" type="datetimeFigureOut">
              <a:rPr lang="en-US" dirty="0"/>
              <a:t>8/12/2020</a:t>
            </a:fld>
            <a:endParaRPr lang="en-US" dirty="0"/>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0EF988D0-3549-4662-9287-A8DC69B6BBD8}"/>
              </a:ext>
            </a:extLst>
          </p:cNvPr>
          <p:cNvPicPr>
            <a:picLocks noChangeAspect="1"/>
          </p:cNvPicPr>
          <p:nvPr userDrawn="1"/>
        </p:nvPicPr>
        <p:blipFill>
          <a:blip r:embed="rId14"/>
          <a:srcRect/>
          <a:stretch/>
        </p:blipFill>
        <p:spPr>
          <a:xfrm>
            <a:off x="1" y="0"/>
            <a:ext cx="51204023" cy="28803600"/>
          </a:xfrm>
          <a:prstGeom prst="rect">
            <a:avLst/>
          </a:prstGeom>
        </p:spPr>
      </p:pic>
      <p:sp>
        <p:nvSpPr>
          <p:cNvPr id="8" name="Subtitle 2">
            <a:extLst>
              <a:ext uri="{FF2B5EF4-FFF2-40B4-BE49-F238E27FC236}">
                <a16:creationId xmlns:a16="http://schemas.microsoft.com/office/drawing/2014/main" id="{7BBC0C73-E0D9-412E-99D2-A8A33B659EC7}"/>
              </a:ext>
            </a:extLst>
          </p:cNvPr>
          <p:cNvSpPr txBox="1">
            <a:spLocks/>
          </p:cNvSpPr>
          <p:nvPr userDrawn="1"/>
        </p:nvSpPr>
        <p:spPr>
          <a:xfrm>
            <a:off x="38279582" y="5736402"/>
            <a:ext cx="11023599" cy="2706972"/>
          </a:xfrm>
          <a:prstGeom prst="rect">
            <a:avLst/>
          </a:prstGeom>
        </p:spPr>
        <p:txBody>
          <a:bodyPr anchor="ctr"/>
          <a:lstStyle>
            <a:lvl1pPr marL="0" indent="0" algn="ctr" defTabSz="4559930" rtl="0" eaLnBrk="1" latinLnBrk="0" hangingPunct="1">
              <a:lnSpc>
                <a:spcPct val="90000"/>
              </a:lnSpc>
              <a:spcBef>
                <a:spcPts val="4987"/>
              </a:spcBef>
              <a:buFontTx/>
              <a:buNone/>
              <a:defRPr sz="11968" b="0" i="0" kern="1200">
                <a:solidFill>
                  <a:schemeClr val="bg1"/>
                </a:solidFill>
                <a:latin typeface="Avenir Book" panose="02000503020000020003" pitchFamily="2" charset="0"/>
                <a:ea typeface="+mn-ea"/>
                <a:cs typeface="+mn-cs"/>
              </a:defRPr>
            </a:lvl1pPr>
            <a:lvl2pPr marL="2279965" indent="0" algn="ctr" defTabSz="4559930" rtl="0" eaLnBrk="1" latinLnBrk="0" hangingPunct="1">
              <a:lnSpc>
                <a:spcPct val="90000"/>
              </a:lnSpc>
              <a:spcBef>
                <a:spcPts val="2493"/>
              </a:spcBef>
              <a:buFontTx/>
              <a:buNone/>
              <a:defRPr sz="9974" b="0" i="0" kern="1200">
                <a:solidFill>
                  <a:schemeClr val="bg1"/>
                </a:solidFill>
                <a:latin typeface="Avenir Light" panose="020B0402020203020204" pitchFamily="34" charset="77"/>
                <a:ea typeface="+mn-ea"/>
                <a:cs typeface="+mn-cs"/>
              </a:defRPr>
            </a:lvl2pPr>
            <a:lvl3pPr marL="4559930" indent="0" algn="ctr" defTabSz="4559930" rtl="0" eaLnBrk="1" latinLnBrk="0" hangingPunct="1">
              <a:lnSpc>
                <a:spcPct val="90000"/>
              </a:lnSpc>
              <a:spcBef>
                <a:spcPts val="2493"/>
              </a:spcBef>
              <a:buFontTx/>
              <a:buNone/>
              <a:defRPr sz="8976" b="0" i="0" kern="1200">
                <a:solidFill>
                  <a:schemeClr val="bg1"/>
                </a:solidFill>
                <a:latin typeface="Avenir Light" panose="020B0402020203020204" pitchFamily="34" charset="77"/>
                <a:ea typeface="+mn-ea"/>
                <a:cs typeface="+mn-cs"/>
              </a:defRPr>
            </a:lvl3pPr>
            <a:lvl4pPr marL="6839895" indent="0" algn="ctr" defTabSz="4559930" rtl="0" eaLnBrk="1" latinLnBrk="0" hangingPunct="1">
              <a:lnSpc>
                <a:spcPct val="90000"/>
              </a:lnSpc>
              <a:spcBef>
                <a:spcPts val="2493"/>
              </a:spcBef>
              <a:buFontTx/>
              <a:buNone/>
              <a:defRPr sz="7979" b="0" i="0" kern="1200">
                <a:solidFill>
                  <a:schemeClr val="bg1"/>
                </a:solidFill>
                <a:latin typeface="Avenir Light" panose="020B0402020203020204" pitchFamily="34" charset="77"/>
                <a:ea typeface="+mn-ea"/>
                <a:cs typeface="+mn-cs"/>
              </a:defRPr>
            </a:lvl4pPr>
            <a:lvl5pPr marL="9119860" indent="0" algn="ctr" defTabSz="4559930" rtl="0" eaLnBrk="1" latinLnBrk="0" hangingPunct="1">
              <a:lnSpc>
                <a:spcPct val="90000"/>
              </a:lnSpc>
              <a:spcBef>
                <a:spcPts val="2493"/>
              </a:spcBef>
              <a:buFontTx/>
              <a:buNone/>
              <a:defRPr sz="7979" b="0" i="0" kern="1200">
                <a:solidFill>
                  <a:schemeClr val="bg1"/>
                </a:solidFill>
                <a:latin typeface="Avenir Light" panose="020B0402020203020204" pitchFamily="34" charset="77"/>
                <a:ea typeface="+mn-ea"/>
                <a:cs typeface="+mn-cs"/>
              </a:defRPr>
            </a:lvl5pPr>
            <a:lvl6pPr marL="11399825" indent="0" algn="ctr" defTabSz="4559930" rtl="0" eaLnBrk="1" latinLnBrk="0" hangingPunct="1">
              <a:lnSpc>
                <a:spcPct val="90000"/>
              </a:lnSpc>
              <a:spcBef>
                <a:spcPts val="2493"/>
              </a:spcBef>
              <a:buFont typeface="Arial" panose="020B0604020202020204" pitchFamily="34" charset="0"/>
              <a:buNone/>
              <a:defRPr sz="7979" kern="1200">
                <a:solidFill>
                  <a:schemeClr val="tx1"/>
                </a:solidFill>
                <a:latin typeface="+mn-lt"/>
                <a:ea typeface="+mn-ea"/>
                <a:cs typeface="+mn-cs"/>
              </a:defRPr>
            </a:lvl6pPr>
            <a:lvl7pPr marL="13679790" indent="0" algn="ctr" defTabSz="4559930" rtl="0" eaLnBrk="1" latinLnBrk="0" hangingPunct="1">
              <a:lnSpc>
                <a:spcPct val="90000"/>
              </a:lnSpc>
              <a:spcBef>
                <a:spcPts val="2493"/>
              </a:spcBef>
              <a:buFont typeface="Arial" panose="020B0604020202020204" pitchFamily="34" charset="0"/>
              <a:buNone/>
              <a:defRPr sz="7979" kern="1200">
                <a:solidFill>
                  <a:schemeClr val="tx1"/>
                </a:solidFill>
                <a:latin typeface="+mn-lt"/>
                <a:ea typeface="+mn-ea"/>
                <a:cs typeface="+mn-cs"/>
              </a:defRPr>
            </a:lvl7pPr>
            <a:lvl8pPr marL="15959755" indent="0" algn="ctr" defTabSz="4559930" rtl="0" eaLnBrk="1" latinLnBrk="0" hangingPunct="1">
              <a:lnSpc>
                <a:spcPct val="90000"/>
              </a:lnSpc>
              <a:spcBef>
                <a:spcPts val="2493"/>
              </a:spcBef>
              <a:buFont typeface="Arial" panose="020B0604020202020204" pitchFamily="34" charset="0"/>
              <a:buNone/>
              <a:defRPr sz="7979" kern="1200">
                <a:solidFill>
                  <a:schemeClr val="tx1"/>
                </a:solidFill>
                <a:latin typeface="+mn-lt"/>
                <a:ea typeface="+mn-ea"/>
                <a:cs typeface="+mn-cs"/>
              </a:defRPr>
            </a:lvl8pPr>
            <a:lvl9pPr marL="18239720" indent="0" algn="ctr" defTabSz="4559930" rtl="0" eaLnBrk="1" latinLnBrk="0" hangingPunct="1">
              <a:lnSpc>
                <a:spcPct val="90000"/>
              </a:lnSpc>
              <a:spcBef>
                <a:spcPts val="2493"/>
              </a:spcBef>
              <a:buFont typeface="Arial" panose="020B0604020202020204" pitchFamily="34" charset="0"/>
              <a:buNone/>
              <a:defRPr sz="7979" kern="1200">
                <a:solidFill>
                  <a:schemeClr val="tx1"/>
                </a:solidFill>
                <a:latin typeface="+mn-lt"/>
                <a:ea typeface="+mn-ea"/>
                <a:cs typeface="+mn-cs"/>
              </a:defRPr>
            </a:lvl9pPr>
          </a:lstStyle>
          <a:p>
            <a:endParaRPr lang="en-US" sz="7580" dirty="0"/>
          </a:p>
        </p:txBody>
      </p:sp>
    </p:spTree>
    <p:extLst>
      <p:ext uri="{BB962C8B-B14F-4D97-AF65-F5344CB8AC3E}">
        <p14:creationId xmlns:p14="http://schemas.microsoft.com/office/powerpoint/2010/main" val="26957073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A83570D4-8192-354B-8946-02B42AF559AA}"/>
              </a:ext>
            </a:extLst>
          </p:cNvPr>
          <p:cNvSpPr>
            <a:spLocks noGrp="1"/>
          </p:cNvSpPr>
          <p:nvPr>
            <p:ph type="title"/>
          </p:nvPr>
        </p:nvSpPr>
        <p:spPr/>
        <p:txBody>
          <a:bodyPr/>
          <a:lstStyle/>
          <a:p>
            <a:r>
              <a:rPr lang="en-GB" dirty="0"/>
              <a:t>Title of the Research Study</a:t>
            </a:r>
          </a:p>
        </p:txBody>
      </p:sp>
      <p:sp>
        <p:nvSpPr>
          <p:cNvPr id="39" name="Text Placeholder 38">
            <a:extLst>
              <a:ext uri="{FF2B5EF4-FFF2-40B4-BE49-F238E27FC236}">
                <a16:creationId xmlns:a16="http://schemas.microsoft.com/office/drawing/2014/main" id="{0E0BDC2D-527B-924A-870F-6091D9971469}"/>
              </a:ext>
            </a:extLst>
          </p:cNvPr>
          <p:cNvSpPr>
            <a:spLocks noGrp="1"/>
          </p:cNvSpPr>
          <p:nvPr>
            <p:ph type="body" sz="quarter" idx="10"/>
          </p:nvPr>
        </p:nvSpPr>
        <p:spPr/>
        <p:txBody>
          <a:bodyPr/>
          <a:lstStyle/>
          <a:p>
            <a:pPr marL="0" indent="0">
              <a:buNone/>
            </a:pPr>
            <a:r>
              <a:rPr lang="en-US" altLang="fr-FR" dirty="0"/>
              <a:t>General info</a:t>
            </a:r>
          </a:p>
          <a:p>
            <a:pPr marL="0" indent="0">
              <a:buNone/>
            </a:pPr>
            <a:r>
              <a:rPr lang="en-US" altLang="fr-FR" dirty="0"/>
              <a:t>This template, which we hope you will find useful, has a format of  95 cm x 142.24 cm (landscape shape). It can be used to create your E-poster, as well as for printing. </a:t>
            </a:r>
          </a:p>
          <a:p>
            <a:pPr marL="0" indent="0">
              <a:buNone/>
            </a:pPr>
            <a:r>
              <a:rPr lang="en-US" altLang="fr-FR" dirty="0"/>
              <a:t>We have put on this template the usual , basic sections that are usually available on posters. You are welcome to make any changes you wish. We suggest you use keep white text against blue background so that it is easy to read.  </a:t>
            </a:r>
          </a:p>
          <a:p>
            <a:endParaRPr lang="en-GB" dirty="0"/>
          </a:p>
        </p:txBody>
      </p:sp>
      <p:sp>
        <p:nvSpPr>
          <p:cNvPr id="31" name="Text Placeholder 30">
            <a:extLst>
              <a:ext uri="{FF2B5EF4-FFF2-40B4-BE49-F238E27FC236}">
                <a16:creationId xmlns:a16="http://schemas.microsoft.com/office/drawing/2014/main" id="{E4A7BC35-BB4F-C740-8157-4A9D8DDBEC26}"/>
              </a:ext>
            </a:extLst>
          </p:cNvPr>
          <p:cNvSpPr>
            <a:spLocks noGrp="1"/>
          </p:cNvSpPr>
          <p:nvPr>
            <p:ph type="body" sz="quarter" idx="11"/>
          </p:nvPr>
        </p:nvSpPr>
        <p:spPr/>
        <p:txBody>
          <a:bodyPr/>
          <a:lstStyle/>
          <a:p>
            <a:pPr marL="0" indent="0">
              <a:buNone/>
            </a:pPr>
            <a:r>
              <a:rPr lang="en-GB" dirty="0"/>
              <a:t>Introduction</a:t>
            </a:r>
          </a:p>
        </p:txBody>
      </p:sp>
      <p:sp>
        <p:nvSpPr>
          <p:cNvPr id="40" name="Text Placeholder 39">
            <a:extLst>
              <a:ext uri="{FF2B5EF4-FFF2-40B4-BE49-F238E27FC236}">
                <a16:creationId xmlns:a16="http://schemas.microsoft.com/office/drawing/2014/main" id="{BE600FE7-C936-BD4C-A8CC-C453FC80E07C}"/>
              </a:ext>
            </a:extLst>
          </p:cNvPr>
          <p:cNvSpPr>
            <a:spLocks noGrp="1"/>
          </p:cNvSpPr>
          <p:nvPr>
            <p:ph type="body" sz="quarter" idx="12"/>
          </p:nvPr>
        </p:nvSpPr>
        <p:spPr/>
        <p:txBody>
          <a:bodyPr/>
          <a:lstStyle/>
          <a:p>
            <a:r>
              <a:rPr lang="en-US" altLang="fr-FR" dirty="0"/>
              <a:t>How to bring things in from Excel® and Word®</a:t>
            </a:r>
          </a:p>
          <a:p>
            <a:r>
              <a:rPr lang="en-US" altLang="fr-FR" dirty="0"/>
              <a:t>Excel- select the graph, copy and paste it into PowerPoint®. The graph can then be stretched to fit as required. If you need to edit parts of the chart, it can be ungrouped. N.B. be careful when using scientific symbols that they appear correctly when </a:t>
            </a:r>
            <a:r>
              <a:rPr lang="en-US" altLang="fr-FR" dirty="0" err="1"/>
              <a:t>priting</a:t>
            </a:r>
            <a:r>
              <a:rPr lang="en-US" altLang="fr-FR" dirty="0"/>
              <a:t> the poster.</a:t>
            </a:r>
          </a:p>
          <a:p>
            <a:r>
              <a:rPr lang="en-US" altLang="fr-FR" dirty="0"/>
              <a:t>Word- select the text to be brought into PowerPoint, copy and paste the text into a new or existing text block. This text is editable. </a:t>
            </a:r>
          </a:p>
          <a:p>
            <a:endParaRPr lang="en-GB" dirty="0"/>
          </a:p>
        </p:txBody>
      </p:sp>
      <p:sp>
        <p:nvSpPr>
          <p:cNvPr id="41" name="Text Placeholder 40">
            <a:extLst>
              <a:ext uri="{FF2B5EF4-FFF2-40B4-BE49-F238E27FC236}">
                <a16:creationId xmlns:a16="http://schemas.microsoft.com/office/drawing/2014/main" id="{6C235BE4-563B-C44D-8EC5-4E859F9B2E64}"/>
              </a:ext>
            </a:extLst>
          </p:cNvPr>
          <p:cNvSpPr>
            <a:spLocks noGrp="1"/>
          </p:cNvSpPr>
          <p:nvPr>
            <p:ph type="body" sz="quarter" idx="13"/>
          </p:nvPr>
        </p:nvSpPr>
        <p:spPr/>
        <p:txBody>
          <a:bodyPr/>
          <a:lstStyle/>
          <a:p>
            <a:pPr marL="0" indent="0">
              <a:buNone/>
            </a:pPr>
            <a:r>
              <a:rPr lang="en-GB" dirty="0"/>
              <a:t>Explanation</a:t>
            </a:r>
          </a:p>
        </p:txBody>
      </p:sp>
      <p:sp>
        <p:nvSpPr>
          <p:cNvPr id="78" name="Text Placeholder 77">
            <a:extLst>
              <a:ext uri="{FF2B5EF4-FFF2-40B4-BE49-F238E27FC236}">
                <a16:creationId xmlns:a16="http://schemas.microsoft.com/office/drawing/2014/main" id="{B5178A29-7445-254A-9C44-7FA0727B0940}"/>
              </a:ext>
            </a:extLst>
          </p:cNvPr>
          <p:cNvSpPr>
            <a:spLocks noGrp="1"/>
          </p:cNvSpPr>
          <p:nvPr>
            <p:ph type="body" sz="quarter" idx="14"/>
          </p:nvPr>
        </p:nvSpPr>
        <p:spPr/>
        <p:txBody>
          <a:bodyPr/>
          <a:lstStyle/>
          <a:p>
            <a:r>
              <a:rPr lang="en-US" altLang="fr-FR" dirty="0"/>
              <a:t>Images</a:t>
            </a:r>
          </a:p>
          <a:p>
            <a:r>
              <a:rPr lang="en-US" altLang="fr-FR" dirty="0"/>
              <a:t>In order to be printed properly, the images should be 300 dpi minimum (600 dpi being the ideal size). </a:t>
            </a:r>
          </a:p>
          <a:p>
            <a:r>
              <a:rPr lang="en-US" altLang="fr-FR" dirty="0"/>
              <a:t>Please make sure they appear correctly, by viewing your poster at 100%. This rules also apply for text.</a:t>
            </a:r>
          </a:p>
          <a:p>
            <a:r>
              <a:rPr lang="en-US" altLang="fr-FR" dirty="0"/>
              <a:t>Preview: To see your in poster in actual  size, go to view-zoom-100%. Posters to be printed at 200% need to be viewed at 200%.</a:t>
            </a:r>
          </a:p>
          <a:p>
            <a:endParaRPr lang="en-GB" dirty="0"/>
          </a:p>
        </p:txBody>
      </p:sp>
      <p:sp>
        <p:nvSpPr>
          <p:cNvPr id="43" name="Text Placeholder 42">
            <a:extLst>
              <a:ext uri="{FF2B5EF4-FFF2-40B4-BE49-F238E27FC236}">
                <a16:creationId xmlns:a16="http://schemas.microsoft.com/office/drawing/2014/main" id="{583AE0DC-5E0E-2C4C-B11F-27F770018D77}"/>
              </a:ext>
            </a:extLst>
          </p:cNvPr>
          <p:cNvSpPr>
            <a:spLocks noGrp="1"/>
          </p:cNvSpPr>
          <p:nvPr>
            <p:ph type="body" sz="quarter" idx="15"/>
          </p:nvPr>
        </p:nvSpPr>
        <p:spPr/>
        <p:txBody>
          <a:bodyPr/>
          <a:lstStyle/>
          <a:p>
            <a:pPr marL="0" indent="0">
              <a:buNone/>
            </a:pPr>
            <a:r>
              <a:rPr lang="en-GB" dirty="0"/>
              <a:t>Methods</a:t>
            </a:r>
          </a:p>
        </p:txBody>
      </p:sp>
      <p:sp>
        <p:nvSpPr>
          <p:cNvPr id="91" name="Text Placeholder 90">
            <a:extLst>
              <a:ext uri="{FF2B5EF4-FFF2-40B4-BE49-F238E27FC236}">
                <a16:creationId xmlns:a16="http://schemas.microsoft.com/office/drawing/2014/main" id="{E0417AFE-3116-8442-A92B-7239881AFD59}"/>
              </a:ext>
            </a:extLst>
          </p:cNvPr>
          <p:cNvSpPr>
            <a:spLocks noGrp="1"/>
          </p:cNvSpPr>
          <p:nvPr>
            <p:ph type="body" sz="quarter" idx="16"/>
          </p:nvPr>
        </p:nvSpPr>
        <p:spPr/>
        <p:txBody>
          <a:bodyPr/>
          <a:lstStyle/>
          <a:p>
            <a:r>
              <a:rPr lang="en-US" altLang="fr-FR" dirty="0"/>
              <a:t>Text size</a:t>
            </a:r>
          </a:p>
          <a:p>
            <a:r>
              <a:rPr lang="en-US" altLang="fr-FR" dirty="0"/>
              <a:t>Please ensure that the minimum font size you use is </a:t>
            </a:r>
            <a:r>
              <a:rPr lang="en-US" altLang="fr-FR" dirty="0" err="1"/>
              <a:t>Avenir</a:t>
            </a:r>
            <a:r>
              <a:rPr lang="en-US" altLang="fr-FR" dirty="0"/>
              <a:t> 36, to ensure that the text is visible on the E-poster platform. Once printed, the text should be easily readable by someone standing at 2 m. from your poster.</a:t>
            </a:r>
          </a:p>
        </p:txBody>
      </p:sp>
      <p:sp>
        <p:nvSpPr>
          <p:cNvPr id="45" name="Text Placeholder 44">
            <a:extLst>
              <a:ext uri="{FF2B5EF4-FFF2-40B4-BE49-F238E27FC236}">
                <a16:creationId xmlns:a16="http://schemas.microsoft.com/office/drawing/2014/main" id="{7A4AB7E9-2B59-C240-A766-67138F3787CE}"/>
              </a:ext>
            </a:extLst>
          </p:cNvPr>
          <p:cNvSpPr>
            <a:spLocks noGrp="1"/>
          </p:cNvSpPr>
          <p:nvPr>
            <p:ph type="body" sz="quarter" idx="17"/>
          </p:nvPr>
        </p:nvSpPr>
        <p:spPr/>
        <p:txBody>
          <a:bodyPr/>
          <a:lstStyle/>
          <a:p>
            <a:pPr marL="0" indent="0">
              <a:buNone/>
            </a:pPr>
            <a:r>
              <a:rPr lang="en-GB" dirty="0"/>
              <a:t>Results</a:t>
            </a:r>
          </a:p>
        </p:txBody>
      </p:sp>
      <p:sp>
        <p:nvSpPr>
          <p:cNvPr id="38" name="Text Placeholder 37">
            <a:extLst>
              <a:ext uri="{FF2B5EF4-FFF2-40B4-BE49-F238E27FC236}">
                <a16:creationId xmlns:a16="http://schemas.microsoft.com/office/drawing/2014/main" id="{05A9129D-A085-BA42-8A3F-48122DEED01B}"/>
              </a:ext>
            </a:extLst>
          </p:cNvPr>
          <p:cNvSpPr>
            <a:spLocks noGrp="1"/>
          </p:cNvSpPr>
          <p:nvPr>
            <p:ph type="body" sz="quarter" idx="18"/>
          </p:nvPr>
        </p:nvSpPr>
        <p:spPr/>
        <p:txBody>
          <a:bodyPr>
            <a:normAutofit/>
          </a:bodyPr>
          <a:lstStyle/>
          <a:p>
            <a:pPr marL="0" indent="0">
              <a:buNone/>
            </a:pPr>
            <a:r>
              <a:rPr lang="en-GB" dirty="0"/>
              <a:t>People who did the study</a:t>
            </a:r>
          </a:p>
          <a:p>
            <a:pPr marL="1920240" lvl="1" indent="0">
              <a:buNone/>
            </a:pPr>
            <a:r>
              <a:rPr lang="en-GB" sz="4600" dirty="0"/>
              <a:t>Universities and/or  hospitals they are affiliated with</a:t>
            </a:r>
          </a:p>
        </p:txBody>
      </p:sp>
      <p:sp>
        <p:nvSpPr>
          <p:cNvPr id="66" name="Text Placeholder 65">
            <a:extLst>
              <a:ext uri="{FF2B5EF4-FFF2-40B4-BE49-F238E27FC236}">
                <a16:creationId xmlns:a16="http://schemas.microsoft.com/office/drawing/2014/main" id="{1A0B6025-86C1-434C-AB8B-8B5A8CBF969A}"/>
              </a:ext>
            </a:extLst>
          </p:cNvPr>
          <p:cNvSpPr>
            <a:spLocks noGrp="1"/>
          </p:cNvSpPr>
          <p:nvPr>
            <p:ph type="body" sz="quarter" idx="19"/>
          </p:nvPr>
        </p:nvSpPr>
        <p:spPr/>
        <p:txBody>
          <a:bodyPr/>
          <a:lstStyle/>
          <a:p>
            <a:pPr marL="0" indent="0">
              <a:buNone/>
            </a:pPr>
            <a:r>
              <a:rPr lang="en-GB" dirty="0"/>
              <a:t>Main Finding</a:t>
            </a:r>
          </a:p>
        </p:txBody>
      </p:sp>
      <p:sp>
        <p:nvSpPr>
          <p:cNvPr id="67" name="Text Placeholder 66">
            <a:extLst>
              <a:ext uri="{FF2B5EF4-FFF2-40B4-BE49-F238E27FC236}">
                <a16:creationId xmlns:a16="http://schemas.microsoft.com/office/drawing/2014/main" id="{9271ACC6-FB15-0F4D-B343-25DD9DCA0174}"/>
              </a:ext>
            </a:extLst>
          </p:cNvPr>
          <p:cNvSpPr>
            <a:spLocks noGrp="1"/>
          </p:cNvSpPr>
          <p:nvPr>
            <p:ph type="body" sz="quarter" idx="20"/>
          </p:nvPr>
        </p:nvSpPr>
        <p:spPr/>
        <p:txBody>
          <a:bodyPr/>
          <a:lstStyle/>
          <a:p>
            <a:pPr marL="1920240" lvl="1" indent="0">
              <a:buNone/>
            </a:pPr>
            <a:r>
              <a:rPr lang="en-US" altLang="fr-FR" dirty="0"/>
              <a:t>Conclusions</a:t>
            </a:r>
            <a:endParaRPr lang="en-GB" altLang="fr-FR" dirty="0"/>
          </a:p>
          <a:p>
            <a:pPr marL="1920240" lvl="1" indent="0">
              <a:buNone/>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dolore magna </a:t>
            </a:r>
            <a:r>
              <a:rPr lang="en-GB" dirty="0" err="1"/>
              <a:t>aliquam</a:t>
            </a:r>
            <a:r>
              <a:rPr lang="en-GB" dirty="0"/>
              <a:t> </a:t>
            </a:r>
            <a:r>
              <a:rPr lang="en-GB" dirty="0" err="1"/>
              <a:t>erat</a:t>
            </a:r>
            <a:r>
              <a:rPr lang="en-GB" dirty="0"/>
              <a:t> </a:t>
            </a:r>
            <a:r>
              <a:rPr lang="en-GB" dirty="0" err="1"/>
              <a:t>volutpat</a:t>
            </a:r>
            <a:endParaRPr lang="en-GB" dirty="0"/>
          </a:p>
        </p:txBody>
      </p:sp>
      <p:pic>
        <p:nvPicPr>
          <p:cNvPr id="181" name="Content Placeholder 180">
            <a:extLst>
              <a:ext uri="{FF2B5EF4-FFF2-40B4-BE49-F238E27FC236}">
                <a16:creationId xmlns:a16="http://schemas.microsoft.com/office/drawing/2014/main" id="{6C535181-C386-7F45-A23F-81531CB66D67}"/>
              </a:ext>
            </a:extLst>
          </p:cNvPr>
          <p:cNvPicPr>
            <a:picLocks noGrp="1" noChangeAspect="1"/>
          </p:cNvPicPr>
          <p:nvPr>
            <p:ph sz="quarter" idx="21"/>
          </p:nvPr>
        </p:nvPicPr>
        <p:blipFill>
          <a:blip r:embed="rId2"/>
          <a:stretch/>
        </p:blipFill>
        <p:spPr>
          <a:xfrm>
            <a:off x="2798763" y="7862888"/>
            <a:ext cx="9120187" cy="9120187"/>
          </a:xfrm>
        </p:spPr>
      </p:pic>
      <p:pic>
        <p:nvPicPr>
          <p:cNvPr id="183" name="Content Placeholder 182">
            <a:extLst>
              <a:ext uri="{FF2B5EF4-FFF2-40B4-BE49-F238E27FC236}">
                <a16:creationId xmlns:a16="http://schemas.microsoft.com/office/drawing/2014/main" id="{3C9EAD31-DEB4-A34F-BBDB-2834CC828A1E}"/>
              </a:ext>
            </a:extLst>
          </p:cNvPr>
          <p:cNvPicPr>
            <a:picLocks noGrp="1" noChangeAspect="1"/>
          </p:cNvPicPr>
          <p:nvPr>
            <p:ph sz="quarter" idx="22"/>
          </p:nvPr>
        </p:nvPicPr>
        <p:blipFill>
          <a:blip r:embed="rId3"/>
          <a:stretch/>
        </p:blipFill>
        <p:spPr>
          <a:xfrm>
            <a:off x="14638338" y="7862888"/>
            <a:ext cx="9120187" cy="9120187"/>
          </a:xfrm>
        </p:spPr>
      </p:pic>
      <p:pic>
        <p:nvPicPr>
          <p:cNvPr id="185" name="Content Placeholder 184">
            <a:extLst>
              <a:ext uri="{FF2B5EF4-FFF2-40B4-BE49-F238E27FC236}">
                <a16:creationId xmlns:a16="http://schemas.microsoft.com/office/drawing/2014/main" id="{D9F29B67-FBD6-7249-8392-6467930621F7}"/>
              </a:ext>
            </a:extLst>
          </p:cNvPr>
          <p:cNvPicPr>
            <a:picLocks noGrp="1" noChangeAspect="1"/>
          </p:cNvPicPr>
          <p:nvPr>
            <p:ph sz="quarter" idx="23"/>
          </p:nvPr>
        </p:nvPicPr>
        <p:blipFill>
          <a:blip r:embed="rId4"/>
          <a:srcRect/>
          <a:stretch/>
        </p:blipFill>
        <p:spPr>
          <a:xfrm>
            <a:off x="25674731" y="7877102"/>
            <a:ext cx="9091792" cy="9091792"/>
          </a:xfrm>
        </p:spPr>
      </p:pic>
      <p:pic>
        <p:nvPicPr>
          <p:cNvPr id="187" name="Content Placeholder 186">
            <a:extLst>
              <a:ext uri="{FF2B5EF4-FFF2-40B4-BE49-F238E27FC236}">
                <a16:creationId xmlns:a16="http://schemas.microsoft.com/office/drawing/2014/main" id="{95DAACC3-FD47-8D41-B829-CEF400581201}"/>
              </a:ext>
            </a:extLst>
          </p:cNvPr>
          <p:cNvPicPr>
            <a:picLocks noGrp="1" noChangeAspect="1"/>
          </p:cNvPicPr>
          <p:nvPr>
            <p:ph sz="quarter" idx="24"/>
          </p:nvPr>
        </p:nvPicPr>
        <p:blipFill>
          <a:blip r:embed="rId5"/>
          <a:srcRect/>
          <a:stretch/>
        </p:blipFill>
        <p:spPr>
          <a:xfrm>
            <a:off x="38012509" y="7877102"/>
            <a:ext cx="9091792" cy="9091792"/>
          </a:xfrm>
        </p:spPr>
      </p:pic>
      <p:pic>
        <p:nvPicPr>
          <p:cNvPr id="207" name="Picture Placeholder 206">
            <a:extLst>
              <a:ext uri="{FF2B5EF4-FFF2-40B4-BE49-F238E27FC236}">
                <a16:creationId xmlns:a16="http://schemas.microsoft.com/office/drawing/2014/main" id="{BBFADE08-0274-6E44-BC55-55CF3E35415B}"/>
              </a:ext>
            </a:extLst>
          </p:cNvPr>
          <p:cNvPicPr>
            <a:picLocks noGrp="1" noChangeAspect="1"/>
          </p:cNvPicPr>
          <p:nvPr>
            <p:ph type="pic" sz="quarter" idx="25"/>
          </p:nvPr>
        </p:nvPicPr>
        <p:blipFill>
          <a:blip r:embed="rId6"/>
          <a:srcRect t="6532" b="6532"/>
          <a:stretch>
            <a:fillRect/>
          </a:stretch>
        </p:blipFill>
        <p:spPr/>
      </p:pic>
      <p:pic>
        <p:nvPicPr>
          <p:cNvPr id="397" name="Picture Placeholder 396">
            <a:extLst>
              <a:ext uri="{FF2B5EF4-FFF2-40B4-BE49-F238E27FC236}">
                <a16:creationId xmlns:a16="http://schemas.microsoft.com/office/drawing/2014/main" id="{69D00D84-5977-344B-9725-2BFFE98ABD7F}"/>
              </a:ext>
            </a:extLst>
          </p:cNvPr>
          <p:cNvPicPr>
            <a:picLocks noGrp="1" noChangeAspect="1"/>
          </p:cNvPicPr>
          <p:nvPr>
            <p:ph type="pic" sz="quarter" idx="26"/>
          </p:nvPr>
        </p:nvPicPr>
        <p:blipFill>
          <a:blip r:embed="rId7"/>
          <a:srcRect t="6529" b="6529"/>
          <a:stretch/>
        </p:blipFill>
        <p:spPr/>
      </p:pic>
    </p:spTree>
    <p:extLst>
      <p:ext uri="{BB962C8B-B14F-4D97-AF65-F5344CB8AC3E}">
        <p14:creationId xmlns:p14="http://schemas.microsoft.com/office/powerpoint/2010/main" val="46062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DDDB448D-6C73-1744-AB57-CB3E8963D7F3}"/>
              </a:ext>
            </a:extLst>
          </p:cNvPr>
          <p:cNvSpPr>
            <a:spLocks noGrp="1"/>
          </p:cNvSpPr>
          <p:nvPr>
            <p:ph type="title"/>
          </p:nvPr>
        </p:nvSpPr>
        <p:spPr/>
        <p:txBody>
          <a:bodyPr/>
          <a:lstStyle/>
          <a:p>
            <a:endParaRPr lang="en-GB"/>
          </a:p>
        </p:txBody>
      </p:sp>
      <p:sp>
        <p:nvSpPr>
          <p:cNvPr id="56" name="Text Placeholder 55">
            <a:extLst>
              <a:ext uri="{FF2B5EF4-FFF2-40B4-BE49-F238E27FC236}">
                <a16:creationId xmlns:a16="http://schemas.microsoft.com/office/drawing/2014/main" id="{47F99D07-64A7-AB40-940B-B63EC34AEA5F}"/>
              </a:ext>
            </a:extLst>
          </p:cNvPr>
          <p:cNvSpPr>
            <a:spLocks noGrp="1"/>
          </p:cNvSpPr>
          <p:nvPr>
            <p:ph type="body" sz="quarter" idx="10"/>
          </p:nvPr>
        </p:nvSpPr>
        <p:spPr/>
        <p:txBody>
          <a:bodyPr/>
          <a:lstStyle/>
          <a:p>
            <a:pPr marL="0" indent="0">
              <a:buNone/>
            </a:pPr>
            <a:endParaRPr lang="en-GB" dirty="0"/>
          </a:p>
        </p:txBody>
      </p:sp>
      <p:sp>
        <p:nvSpPr>
          <p:cNvPr id="57" name="Text Placeholder 56">
            <a:extLst>
              <a:ext uri="{FF2B5EF4-FFF2-40B4-BE49-F238E27FC236}">
                <a16:creationId xmlns:a16="http://schemas.microsoft.com/office/drawing/2014/main" id="{688819EA-0C14-B34C-AD1A-9D1B6CE04DCF}"/>
              </a:ext>
            </a:extLst>
          </p:cNvPr>
          <p:cNvSpPr>
            <a:spLocks noGrp="1"/>
          </p:cNvSpPr>
          <p:nvPr>
            <p:ph type="body" sz="quarter" idx="11"/>
          </p:nvPr>
        </p:nvSpPr>
        <p:spPr/>
        <p:txBody>
          <a:bodyPr/>
          <a:lstStyle/>
          <a:p>
            <a:pPr marL="0" indent="0">
              <a:buNone/>
            </a:pPr>
            <a:endParaRPr lang="en-GB" dirty="0"/>
          </a:p>
        </p:txBody>
      </p:sp>
      <p:sp>
        <p:nvSpPr>
          <p:cNvPr id="58" name="Text Placeholder 57">
            <a:extLst>
              <a:ext uri="{FF2B5EF4-FFF2-40B4-BE49-F238E27FC236}">
                <a16:creationId xmlns:a16="http://schemas.microsoft.com/office/drawing/2014/main" id="{E03BBA84-FB65-5442-9CA0-F8846BCB64E2}"/>
              </a:ext>
            </a:extLst>
          </p:cNvPr>
          <p:cNvSpPr>
            <a:spLocks noGrp="1"/>
          </p:cNvSpPr>
          <p:nvPr>
            <p:ph type="body" sz="quarter" idx="12"/>
          </p:nvPr>
        </p:nvSpPr>
        <p:spPr/>
        <p:txBody>
          <a:bodyPr/>
          <a:lstStyle/>
          <a:p>
            <a:endParaRPr lang="en-GB" dirty="0"/>
          </a:p>
        </p:txBody>
      </p:sp>
      <p:sp>
        <p:nvSpPr>
          <p:cNvPr id="59" name="Text Placeholder 58">
            <a:extLst>
              <a:ext uri="{FF2B5EF4-FFF2-40B4-BE49-F238E27FC236}">
                <a16:creationId xmlns:a16="http://schemas.microsoft.com/office/drawing/2014/main" id="{741663B3-5325-654B-A1B2-062F5D21F538}"/>
              </a:ext>
            </a:extLst>
          </p:cNvPr>
          <p:cNvSpPr>
            <a:spLocks noGrp="1"/>
          </p:cNvSpPr>
          <p:nvPr>
            <p:ph type="body" sz="quarter" idx="13"/>
          </p:nvPr>
        </p:nvSpPr>
        <p:spPr/>
        <p:txBody>
          <a:bodyPr/>
          <a:lstStyle/>
          <a:p>
            <a:pPr marL="0" indent="0">
              <a:buNone/>
            </a:pPr>
            <a:endParaRPr lang="en-GB" dirty="0"/>
          </a:p>
        </p:txBody>
      </p:sp>
      <p:sp>
        <p:nvSpPr>
          <p:cNvPr id="60" name="Text Placeholder 59">
            <a:extLst>
              <a:ext uri="{FF2B5EF4-FFF2-40B4-BE49-F238E27FC236}">
                <a16:creationId xmlns:a16="http://schemas.microsoft.com/office/drawing/2014/main" id="{169B8AA2-BD88-3E49-B0F5-AD778294F27E}"/>
              </a:ext>
            </a:extLst>
          </p:cNvPr>
          <p:cNvSpPr>
            <a:spLocks noGrp="1"/>
          </p:cNvSpPr>
          <p:nvPr>
            <p:ph type="body" sz="quarter" idx="14"/>
          </p:nvPr>
        </p:nvSpPr>
        <p:spPr/>
        <p:txBody>
          <a:bodyPr/>
          <a:lstStyle/>
          <a:p>
            <a:endParaRPr lang="en-GB"/>
          </a:p>
        </p:txBody>
      </p:sp>
      <p:sp>
        <p:nvSpPr>
          <p:cNvPr id="61" name="Text Placeholder 60">
            <a:extLst>
              <a:ext uri="{FF2B5EF4-FFF2-40B4-BE49-F238E27FC236}">
                <a16:creationId xmlns:a16="http://schemas.microsoft.com/office/drawing/2014/main" id="{62E2A652-40E4-4246-B619-B348227FC863}"/>
              </a:ext>
            </a:extLst>
          </p:cNvPr>
          <p:cNvSpPr>
            <a:spLocks noGrp="1"/>
          </p:cNvSpPr>
          <p:nvPr>
            <p:ph type="body" sz="quarter" idx="15"/>
          </p:nvPr>
        </p:nvSpPr>
        <p:spPr/>
        <p:txBody>
          <a:bodyPr/>
          <a:lstStyle/>
          <a:p>
            <a:pPr marL="0" indent="0">
              <a:buNone/>
            </a:pPr>
            <a:endParaRPr lang="en-GB" dirty="0"/>
          </a:p>
        </p:txBody>
      </p:sp>
      <p:sp>
        <p:nvSpPr>
          <p:cNvPr id="62" name="Text Placeholder 61">
            <a:extLst>
              <a:ext uri="{FF2B5EF4-FFF2-40B4-BE49-F238E27FC236}">
                <a16:creationId xmlns:a16="http://schemas.microsoft.com/office/drawing/2014/main" id="{1874E70A-6BEA-964D-8B66-AF968EB13B5A}"/>
              </a:ext>
            </a:extLst>
          </p:cNvPr>
          <p:cNvSpPr>
            <a:spLocks noGrp="1"/>
          </p:cNvSpPr>
          <p:nvPr>
            <p:ph type="body" sz="quarter" idx="16"/>
          </p:nvPr>
        </p:nvSpPr>
        <p:spPr/>
        <p:txBody>
          <a:bodyPr/>
          <a:lstStyle/>
          <a:p>
            <a:endParaRPr lang="en-GB"/>
          </a:p>
        </p:txBody>
      </p:sp>
      <p:sp>
        <p:nvSpPr>
          <p:cNvPr id="63" name="Text Placeholder 62">
            <a:extLst>
              <a:ext uri="{FF2B5EF4-FFF2-40B4-BE49-F238E27FC236}">
                <a16:creationId xmlns:a16="http://schemas.microsoft.com/office/drawing/2014/main" id="{CFE2D927-1130-E745-971C-8AE76CEE078D}"/>
              </a:ext>
            </a:extLst>
          </p:cNvPr>
          <p:cNvSpPr>
            <a:spLocks noGrp="1"/>
          </p:cNvSpPr>
          <p:nvPr>
            <p:ph type="body" sz="quarter" idx="17"/>
          </p:nvPr>
        </p:nvSpPr>
        <p:spPr/>
        <p:txBody>
          <a:bodyPr/>
          <a:lstStyle/>
          <a:p>
            <a:pPr marL="0" indent="0">
              <a:buNone/>
            </a:pPr>
            <a:endParaRPr lang="en-GB" dirty="0"/>
          </a:p>
        </p:txBody>
      </p:sp>
      <p:sp>
        <p:nvSpPr>
          <p:cNvPr id="64" name="Text Placeholder 63">
            <a:extLst>
              <a:ext uri="{FF2B5EF4-FFF2-40B4-BE49-F238E27FC236}">
                <a16:creationId xmlns:a16="http://schemas.microsoft.com/office/drawing/2014/main" id="{A825845B-7F66-484D-A675-88F024713A71}"/>
              </a:ext>
            </a:extLst>
          </p:cNvPr>
          <p:cNvSpPr>
            <a:spLocks noGrp="1"/>
          </p:cNvSpPr>
          <p:nvPr>
            <p:ph type="body" sz="quarter" idx="18"/>
          </p:nvPr>
        </p:nvSpPr>
        <p:spPr/>
        <p:txBody>
          <a:bodyPr/>
          <a:lstStyle/>
          <a:p>
            <a:pPr marL="0" indent="0">
              <a:buNone/>
            </a:pPr>
            <a:endParaRPr lang="en-GB" dirty="0"/>
          </a:p>
        </p:txBody>
      </p:sp>
      <p:sp>
        <p:nvSpPr>
          <p:cNvPr id="65" name="Text Placeholder 64">
            <a:extLst>
              <a:ext uri="{FF2B5EF4-FFF2-40B4-BE49-F238E27FC236}">
                <a16:creationId xmlns:a16="http://schemas.microsoft.com/office/drawing/2014/main" id="{8D525C2D-6151-B644-A19F-A968AFA3047B}"/>
              </a:ext>
            </a:extLst>
          </p:cNvPr>
          <p:cNvSpPr>
            <a:spLocks noGrp="1"/>
          </p:cNvSpPr>
          <p:nvPr>
            <p:ph type="body" sz="quarter" idx="19"/>
          </p:nvPr>
        </p:nvSpPr>
        <p:spPr/>
        <p:txBody>
          <a:bodyPr/>
          <a:lstStyle/>
          <a:p>
            <a:pPr marL="0" indent="0">
              <a:buNone/>
            </a:pPr>
            <a:endParaRPr lang="en-GB" dirty="0"/>
          </a:p>
        </p:txBody>
      </p:sp>
      <p:sp>
        <p:nvSpPr>
          <p:cNvPr id="66" name="Text Placeholder 65">
            <a:extLst>
              <a:ext uri="{FF2B5EF4-FFF2-40B4-BE49-F238E27FC236}">
                <a16:creationId xmlns:a16="http://schemas.microsoft.com/office/drawing/2014/main" id="{B94D56BB-241E-7743-A800-894EDE961572}"/>
              </a:ext>
            </a:extLst>
          </p:cNvPr>
          <p:cNvSpPr>
            <a:spLocks noGrp="1"/>
          </p:cNvSpPr>
          <p:nvPr>
            <p:ph type="body" sz="quarter" idx="20"/>
          </p:nvPr>
        </p:nvSpPr>
        <p:spPr/>
        <p:txBody>
          <a:bodyPr/>
          <a:lstStyle/>
          <a:p>
            <a:pPr marL="0" indent="0">
              <a:buNone/>
            </a:pPr>
            <a:endParaRPr lang="en-GB" dirty="0"/>
          </a:p>
        </p:txBody>
      </p:sp>
      <p:sp>
        <p:nvSpPr>
          <p:cNvPr id="67" name="Content Placeholder 66">
            <a:extLst>
              <a:ext uri="{FF2B5EF4-FFF2-40B4-BE49-F238E27FC236}">
                <a16:creationId xmlns:a16="http://schemas.microsoft.com/office/drawing/2014/main" id="{50258A54-9BC6-074B-A4CB-582CCF1BE70B}"/>
              </a:ext>
            </a:extLst>
          </p:cNvPr>
          <p:cNvSpPr>
            <a:spLocks noGrp="1"/>
          </p:cNvSpPr>
          <p:nvPr>
            <p:ph sz="quarter" idx="21"/>
          </p:nvPr>
        </p:nvSpPr>
        <p:spPr/>
        <p:txBody>
          <a:bodyPr/>
          <a:lstStyle/>
          <a:p>
            <a:endParaRPr lang="en-GB"/>
          </a:p>
        </p:txBody>
      </p:sp>
      <p:sp>
        <p:nvSpPr>
          <p:cNvPr id="68" name="Content Placeholder 67">
            <a:extLst>
              <a:ext uri="{FF2B5EF4-FFF2-40B4-BE49-F238E27FC236}">
                <a16:creationId xmlns:a16="http://schemas.microsoft.com/office/drawing/2014/main" id="{0B522049-70F3-8E43-8F5D-C734DE832FC7}"/>
              </a:ext>
            </a:extLst>
          </p:cNvPr>
          <p:cNvSpPr>
            <a:spLocks noGrp="1"/>
          </p:cNvSpPr>
          <p:nvPr>
            <p:ph sz="quarter" idx="22"/>
          </p:nvPr>
        </p:nvSpPr>
        <p:spPr/>
        <p:txBody>
          <a:bodyPr/>
          <a:lstStyle/>
          <a:p>
            <a:endParaRPr lang="en-GB"/>
          </a:p>
        </p:txBody>
      </p:sp>
      <p:sp>
        <p:nvSpPr>
          <p:cNvPr id="69" name="Content Placeholder 68">
            <a:extLst>
              <a:ext uri="{FF2B5EF4-FFF2-40B4-BE49-F238E27FC236}">
                <a16:creationId xmlns:a16="http://schemas.microsoft.com/office/drawing/2014/main" id="{3B572FCF-0AFB-1D46-9940-4E9E468F8EE0}"/>
              </a:ext>
            </a:extLst>
          </p:cNvPr>
          <p:cNvSpPr>
            <a:spLocks noGrp="1"/>
          </p:cNvSpPr>
          <p:nvPr>
            <p:ph sz="quarter" idx="23"/>
          </p:nvPr>
        </p:nvSpPr>
        <p:spPr/>
        <p:txBody>
          <a:bodyPr/>
          <a:lstStyle/>
          <a:p>
            <a:endParaRPr lang="en-GB"/>
          </a:p>
        </p:txBody>
      </p:sp>
      <p:sp>
        <p:nvSpPr>
          <p:cNvPr id="70" name="Content Placeholder 69">
            <a:extLst>
              <a:ext uri="{FF2B5EF4-FFF2-40B4-BE49-F238E27FC236}">
                <a16:creationId xmlns:a16="http://schemas.microsoft.com/office/drawing/2014/main" id="{5B6EE216-6456-0945-96D4-A67B34CEB422}"/>
              </a:ext>
            </a:extLst>
          </p:cNvPr>
          <p:cNvSpPr>
            <a:spLocks noGrp="1"/>
          </p:cNvSpPr>
          <p:nvPr>
            <p:ph sz="quarter" idx="24"/>
          </p:nvPr>
        </p:nvSpPr>
        <p:spPr/>
        <p:txBody>
          <a:bodyPr/>
          <a:lstStyle/>
          <a:p>
            <a:endParaRPr lang="en-GB"/>
          </a:p>
        </p:txBody>
      </p:sp>
      <p:sp>
        <p:nvSpPr>
          <p:cNvPr id="71" name="Picture Placeholder 70">
            <a:extLst>
              <a:ext uri="{FF2B5EF4-FFF2-40B4-BE49-F238E27FC236}">
                <a16:creationId xmlns:a16="http://schemas.microsoft.com/office/drawing/2014/main" id="{D59963F5-DEF4-CB43-A965-E52A9A66634E}"/>
              </a:ext>
            </a:extLst>
          </p:cNvPr>
          <p:cNvSpPr>
            <a:spLocks noGrp="1"/>
          </p:cNvSpPr>
          <p:nvPr>
            <p:ph type="pic" sz="quarter" idx="25"/>
          </p:nvPr>
        </p:nvSpPr>
        <p:spPr/>
      </p:sp>
      <p:sp>
        <p:nvSpPr>
          <p:cNvPr id="72" name="Picture Placeholder 71">
            <a:extLst>
              <a:ext uri="{FF2B5EF4-FFF2-40B4-BE49-F238E27FC236}">
                <a16:creationId xmlns:a16="http://schemas.microsoft.com/office/drawing/2014/main" id="{64195D43-F79F-4A4C-80B2-35DF92552C33}"/>
              </a:ext>
            </a:extLst>
          </p:cNvPr>
          <p:cNvSpPr>
            <a:spLocks noGrp="1"/>
          </p:cNvSpPr>
          <p:nvPr>
            <p:ph type="pic" sz="quarter" idx="26"/>
          </p:nvPr>
        </p:nvSpPr>
        <p:spPr/>
      </p:sp>
    </p:spTree>
    <p:extLst>
      <p:ext uri="{BB962C8B-B14F-4D97-AF65-F5344CB8AC3E}">
        <p14:creationId xmlns:p14="http://schemas.microsoft.com/office/powerpoint/2010/main" val="4439631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1439</TotalTime>
  <Words>352</Words>
  <Application>Microsoft Office PowerPoint</Application>
  <PresentationFormat>Custom</PresentationFormat>
  <Paragraphs>22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Avenir Book</vt:lpstr>
      <vt:lpstr>Avenir Medium</vt:lpstr>
      <vt:lpstr>Calibri</vt:lpstr>
      <vt:lpstr>Calibri Light</vt:lpstr>
      <vt:lpstr>Office Theme</vt:lpstr>
      <vt:lpstr>Title of the Research Study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Kubilius</dc:creator>
  <cp:lastModifiedBy>Célina  Marques Grunho</cp:lastModifiedBy>
  <cp:revision>24</cp:revision>
  <dcterms:created xsi:type="dcterms:W3CDTF">2020-04-20T10:38:42Z</dcterms:created>
  <dcterms:modified xsi:type="dcterms:W3CDTF">2020-08-12T06:33:38Z</dcterms:modified>
</cp:coreProperties>
</file>